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8"/>
  </p:notesMasterIdLst>
  <p:handoutMasterIdLst>
    <p:handoutMasterId r:id="rId9"/>
  </p:handoutMasterIdLst>
  <p:sldIdLst>
    <p:sldId id="363" r:id="rId2"/>
    <p:sldId id="378" r:id="rId3"/>
    <p:sldId id="379" r:id="rId4"/>
    <p:sldId id="389" r:id="rId5"/>
    <p:sldId id="390" r:id="rId6"/>
    <p:sldId id="38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791">
          <p15:clr>
            <a:srgbClr val="A4A3A4"/>
          </p15:clr>
        </p15:guide>
        <p15:guide id="3" orient="horz" pos="3870">
          <p15:clr>
            <a:srgbClr val="A4A3A4"/>
          </p15:clr>
        </p15:guide>
        <p15:guide id="4" orient="horz" pos="1069">
          <p15:clr>
            <a:srgbClr val="A4A3A4"/>
          </p15:clr>
        </p15:guide>
        <p15:guide id="5" orient="horz" pos="1955">
          <p15:clr>
            <a:srgbClr val="A4A3A4"/>
          </p15:clr>
        </p15:guide>
        <p15:guide id="6" orient="horz" pos="357">
          <p15:clr>
            <a:srgbClr val="A4A3A4"/>
          </p15:clr>
        </p15:guide>
        <p15:guide id="7" pos="5550">
          <p15:clr>
            <a:srgbClr val="A4A3A4"/>
          </p15:clr>
        </p15:guide>
        <p15:guide id="8" pos="3078">
          <p15:clr>
            <a:srgbClr val="A4A3A4"/>
          </p15:clr>
        </p15:guide>
        <p15:guide id="9" pos="2533">
          <p15:clr>
            <a:srgbClr val="A4A3A4"/>
          </p15:clr>
        </p15:guide>
        <p15:guide id="10" pos="36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49" autoAdjust="0"/>
    <p:restoredTop sz="93371" autoAdjust="0"/>
  </p:normalViewPr>
  <p:slideViewPr>
    <p:cSldViewPr snapToGrid="0">
      <p:cViewPr>
        <p:scale>
          <a:sx n="116" d="100"/>
          <a:sy n="116" d="100"/>
        </p:scale>
        <p:origin x="-1494" y="-72"/>
      </p:cViewPr>
      <p:guideLst>
        <p:guide orient="horz" pos="2160"/>
        <p:guide orient="horz" pos="791"/>
        <p:guide orient="horz" pos="3870"/>
        <p:guide orient="horz" pos="1069"/>
        <p:guide orient="horz" pos="1955"/>
        <p:guide orient="horz" pos="357"/>
        <p:guide pos="5550"/>
        <p:guide pos="3078"/>
        <p:guide pos="2533"/>
        <p:guide pos="364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4"/>
    </p:cViewPr>
  </p:sorterViewPr>
  <p:notesViewPr>
    <p:cSldViewPr snapToGrid="0"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xmlns="" id="{0E4229BE-3042-445E-A20F-5C7D3641F6A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xmlns="" id="{8E4FDFC6-9B57-4F21-A98F-E2EB361EAA5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94FE1C-325C-4DC8-BBC1-0282F71A5968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xmlns="" id="{5A57F86A-4E50-47AC-8466-D6EC7B6B873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xmlns="" id="{0A0FE093-C2FD-4CBB-9E23-E2A31EC0B3B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91801E-884E-4CFF-9FDA-DB575CD035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362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AF676-6C75-4EB8-89B0-06311F1A4E75}" type="datetimeFigureOut">
              <a:rPr lang="en-GB" smtClean="0"/>
              <a:t>10/10/2017</a:t>
            </a:fld>
            <a:endParaRPr lang="en-GB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A84D8-D690-4E28-AF9C-7EC52C5D5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923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A84D8-D690-4E28-AF9C-7EC52C5D5E1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898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a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17">
            <a:extLst>
              <a:ext uri="{FF2B5EF4-FFF2-40B4-BE49-F238E27FC236}">
                <a16:creationId xmlns:a16="http://schemas.microsoft.com/office/drawing/2014/main" xmlns="" id="{552F9B91-4010-4562-9359-EED6891B29B8}"/>
              </a:ext>
            </a:extLst>
          </p:cNvPr>
          <p:cNvSpPr/>
          <p:nvPr userDrawn="1"/>
        </p:nvSpPr>
        <p:spPr>
          <a:xfrm>
            <a:off x="8810624" y="3415144"/>
            <a:ext cx="333376" cy="3442856"/>
          </a:xfrm>
          <a:prstGeom prst="rect">
            <a:avLst/>
          </a:prstGeom>
          <a:solidFill>
            <a:srgbClr val="3C023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hthoek 15">
            <a:extLst>
              <a:ext uri="{FF2B5EF4-FFF2-40B4-BE49-F238E27FC236}">
                <a16:creationId xmlns:a16="http://schemas.microsoft.com/office/drawing/2014/main" xmlns="" id="{1D820570-21E1-43AC-BE0D-02ADF7C4CF21}"/>
              </a:ext>
            </a:extLst>
          </p:cNvPr>
          <p:cNvSpPr/>
          <p:nvPr userDrawn="1"/>
        </p:nvSpPr>
        <p:spPr>
          <a:xfrm>
            <a:off x="8810624" y="0"/>
            <a:ext cx="336879" cy="342597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Afbeelding 22">
            <a:extLst>
              <a:ext uri="{FF2B5EF4-FFF2-40B4-BE49-F238E27FC236}">
                <a16:creationId xmlns:a16="http://schemas.microsoft.com/office/drawing/2014/main" xmlns="" id="{E63E3581-10E1-4073-944D-F8E146E171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30" y="546281"/>
            <a:ext cx="3919535" cy="139490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itel 1">
            <a:extLst>
              <a:ext uri="{FF2B5EF4-FFF2-40B4-BE49-F238E27FC236}">
                <a16:creationId xmlns:a16="http://schemas.microsoft.com/office/drawing/2014/main" xmlns="" id="{A199696C-1A0F-4C0D-85B6-89CC710B738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04983" y="3991479"/>
            <a:ext cx="7632772" cy="1167973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4500"/>
              </a:lnSpc>
              <a:defRPr sz="4400" spc="70" baseline="0">
                <a:solidFill>
                  <a:schemeClr val="tx2"/>
                </a:solidFill>
                <a:latin typeface="Calibri bold" panose="020F0702030404030204" pitchFamily="34" charset="0"/>
                <a:cs typeface="Calibri bold" panose="020F0702030404030204" pitchFamily="34" charset="0"/>
              </a:defRPr>
            </a:lvl1pPr>
          </a:lstStyle>
          <a:p>
            <a:r>
              <a:rPr lang="nl-NL" dirty="0"/>
              <a:t>CLICK TO EDIT TITLE</a:t>
            </a:r>
            <a:endParaRPr lang="en-GB" dirty="0"/>
          </a:p>
        </p:txBody>
      </p:sp>
      <p:sp>
        <p:nvSpPr>
          <p:cNvPr id="12" name="Ondertitel 2">
            <a:extLst>
              <a:ext uri="{FF2B5EF4-FFF2-40B4-BE49-F238E27FC236}">
                <a16:creationId xmlns:a16="http://schemas.microsoft.com/office/drawing/2014/main" xmlns="" id="{7D927364-844D-4A85-B6EB-FBFEED2E489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13346" y="5228105"/>
            <a:ext cx="4172979" cy="35156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000" spc="50" baseline="0">
                <a:solidFill>
                  <a:schemeClr val="tx2"/>
                </a:solidFill>
                <a:latin typeface="+mn-lt"/>
                <a:ea typeface="Aero Light" pitchFamily="50" charset="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Click to edit subtitle </a:t>
            </a:r>
            <a:endParaRPr lang="en-GB" dirty="0"/>
          </a:p>
        </p:txBody>
      </p:sp>
      <p:sp>
        <p:nvSpPr>
          <p:cNvPr id="13" name="Tijdelijke aanduiding voor tekst 9">
            <a:extLst>
              <a:ext uri="{FF2B5EF4-FFF2-40B4-BE49-F238E27FC236}">
                <a16:creationId xmlns:a16="http://schemas.microsoft.com/office/drawing/2014/main" xmlns="" id="{BFA6C715-12C9-4F92-B6DE-60323A6EC88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4983" y="5788551"/>
            <a:ext cx="5823635" cy="6810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spc="50" baseline="0">
                <a:solidFill>
                  <a:schemeClr val="tx2"/>
                </a:solidFill>
                <a:latin typeface="+mj-lt"/>
                <a:ea typeface="Aero Light" pitchFamily="50" charset="2"/>
              </a:defRPr>
            </a:lvl1pPr>
          </a:lstStyle>
          <a:p>
            <a:pPr lvl="0"/>
            <a:r>
              <a:rPr lang="nl-NL" dirty="0"/>
              <a:t>Click to add presenter’s name and job title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4886325" y="566738"/>
            <a:ext cx="3924300" cy="2862262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857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c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>
            <a:extLst>
              <a:ext uri="{FF2B5EF4-FFF2-40B4-BE49-F238E27FC236}">
                <a16:creationId xmlns:a16="http://schemas.microsoft.com/office/drawing/2014/main" xmlns="" id="{4F078DCB-93EE-4BE7-A995-4A147D857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2904" y="560367"/>
            <a:ext cx="4523421" cy="1136672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3600"/>
              </a:lnSpc>
              <a:defRPr sz="4400" spc="70" baseline="0">
                <a:solidFill>
                  <a:schemeClr val="tx2"/>
                </a:solidFill>
                <a:latin typeface="Calibri bold" panose="020F0702030404030204" pitchFamily="34" charset="0"/>
                <a:cs typeface="Calibri bold" panose="020F0702030404030204" pitchFamily="34" charset="0"/>
              </a:defRPr>
            </a:lvl1pPr>
          </a:lstStyle>
          <a:p>
            <a:r>
              <a:rPr lang="nl-NL" dirty="0"/>
              <a:t>CLICK TO ADD TITLE</a:t>
            </a:r>
            <a:endParaRPr lang="en-GB" dirty="0"/>
          </a:p>
        </p:txBody>
      </p:sp>
      <p:pic>
        <p:nvPicPr>
          <p:cNvPr id="5" name="Afbeelding 13">
            <a:extLst>
              <a:ext uri="{FF2B5EF4-FFF2-40B4-BE49-F238E27FC236}">
                <a16:creationId xmlns:a16="http://schemas.microsoft.com/office/drawing/2014/main" xmlns="" id="{A6DEE0E1-E6DD-48F9-961A-927DFCE674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6225042"/>
            <a:ext cx="1298114" cy="46197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hthoek 17">
            <a:extLst>
              <a:ext uri="{FF2B5EF4-FFF2-40B4-BE49-F238E27FC236}">
                <a16:creationId xmlns:a16="http://schemas.microsoft.com/office/drawing/2014/main" xmlns="" id="{552F9B91-4010-4562-9359-EED6891B29B8}"/>
              </a:ext>
            </a:extLst>
          </p:cNvPr>
          <p:cNvSpPr/>
          <p:nvPr userDrawn="1"/>
        </p:nvSpPr>
        <p:spPr>
          <a:xfrm>
            <a:off x="8810624" y="3415144"/>
            <a:ext cx="333376" cy="3442856"/>
          </a:xfrm>
          <a:prstGeom prst="rect">
            <a:avLst/>
          </a:prstGeom>
          <a:solidFill>
            <a:srgbClr val="3C023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hthoek 15">
            <a:extLst>
              <a:ext uri="{FF2B5EF4-FFF2-40B4-BE49-F238E27FC236}">
                <a16:creationId xmlns:a16="http://schemas.microsoft.com/office/drawing/2014/main" xmlns="" id="{1D820570-21E1-43AC-BE0D-02ADF7C4CF21}"/>
              </a:ext>
            </a:extLst>
          </p:cNvPr>
          <p:cNvSpPr/>
          <p:nvPr userDrawn="1"/>
        </p:nvSpPr>
        <p:spPr>
          <a:xfrm>
            <a:off x="8810624" y="0"/>
            <a:ext cx="336879" cy="342597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368712" y="1708353"/>
            <a:ext cx="4038600" cy="442574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886325" y="547689"/>
            <a:ext cx="3924300" cy="2881312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4886325" y="3425979"/>
            <a:ext cx="3924300" cy="2708121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094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a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17">
            <a:extLst>
              <a:ext uri="{FF2B5EF4-FFF2-40B4-BE49-F238E27FC236}">
                <a16:creationId xmlns:a16="http://schemas.microsoft.com/office/drawing/2014/main" xmlns="" id="{552F9B91-4010-4562-9359-EED6891B29B8}"/>
              </a:ext>
            </a:extLst>
          </p:cNvPr>
          <p:cNvSpPr/>
          <p:nvPr userDrawn="1"/>
        </p:nvSpPr>
        <p:spPr>
          <a:xfrm>
            <a:off x="4454013" y="3415144"/>
            <a:ext cx="4689987" cy="3442856"/>
          </a:xfrm>
          <a:prstGeom prst="rect">
            <a:avLst/>
          </a:prstGeom>
          <a:solidFill>
            <a:srgbClr val="3C023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hthoek 15">
            <a:extLst>
              <a:ext uri="{FF2B5EF4-FFF2-40B4-BE49-F238E27FC236}">
                <a16:creationId xmlns:a16="http://schemas.microsoft.com/office/drawing/2014/main" xmlns="" id="{1D820570-21E1-43AC-BE0D-02ADF7C4CF21}"/>
              </a:ext>
            </a:extLst>
          </p:cNvPr>
          <p:cNvSpPr/>
          <p:nvPr userDrawn="1"/>
        </p:nvSpPr>
        <p:spPr>
          <a:xfrm>
            <a:off x="6145162" y="0"/>
            <a:ext cx="3002342" cy="342597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xmlns="" id="{4F078DCB-93EE-4BE7-A995-4A147D857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2904" y="560367"/>
            <a:ext cx="8447720" cy="1136672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3600"/>
              </a:lnSpc>
              <a:defRPr sz="4400" spc="70" baseline="0">
                <a:solidFill>
                  <a:schemeClr val="tx2"/>
                </a:solidFill>
                <a:latin typeface="Calibri bold" panose="020F0702030404030204" pitchFamily="34" charset="0"/>
                <a:cs typeface="Calibri bold" panose="020F0702030404030204" pitchFamily="34" charset="0"/>
              </a:defRPr>
            </a:lvl1pPr>
          </a:lstStyle>
          <a:p>
            <a:r>
              <a:rPr lang="nl-NL" dirty="0"/>
              <a:t>CLICK TO ADD TITLE</a:t>
            </a:r>
            <a:endParaRPr lang="en-GB" dirty="0"/>
          </a:p>
        </p:txBody>
      </p:sp>
      <p:pic>
        <p:nvPicPr>
          <p:cNvPr id="5" name="Afbeelding 13">
            <a:extLst>
              <a:ext uri="{FF2B5EF4-FFF2-40B4-BE49-F238E27FC236}">
                <a16:creationId xmlns:a16="http://schemas.microsoft.com/office/drawing/2014/main" xmlns="" id="{A6DEE0E1-E6DD-48F9-961A-927DFCE674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6225042"/>
            <a:ext cx="1298114" cy="46197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hthoek 17">
            <a:extLst>
              <a:ext uri="{FF2B5EF4-FFF2-40B4-BE49-F238E27FC236}">
                <a16:creationId xmlns:a16="http://schemas.microsoft.com/office/drawing/2014/main" xmlns="" id="{552F9B91-4010-4562-9359-EED6891B29B8}"/>
              </a:ext>
            </a:extLst>
          </p:cNvPr>
          <p:cNvSpPr/>
          <p:nvPr userDrawn="1"/>
        </p:nvSpPr>
        <p:spPr>
          <a:xfrm>
            <a:off x="8810624" y="3415144"/>
            <a:ext cx="333376" cy="3442856"/>
          </a:xfrm>
          <a:prstGeom prst="rect">
            <a:avLst/>
          </a:prstGeom>
          <a:solidFill>
            <a:srgbClr val="3C023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hthoek 15">
            <a:extLst>
              <a:ext uri="{FF2B5EF4-FFF2-40B4-BE49-F238E27FC236}">
                <a16:creationId xmlns:a16="http://schemas.microsoft.com/office/drawing/2014/main" xmlns="" id="{1D820570-21E1-43AC-BE0D-02ADF7C4CF21}"/>
              </a:ext>
            </a:extLst>
          </p:cNvPr>
          <p:cNvSpPr/>
          <p:nvPr userDrawn="1"/>
        </p:nvSpPr>
        <p:spPr>
          <a:xfrm>
            <a:off x="8810624" y="0"/>
            <a:ext cx="336879" cy="342597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68711" y="1708353"/>
            <a:ext cx="8441913" cy="442574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682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b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7">
            <a:extLst>
              <a:ext uri="{FF2B5EF4-FFF2-40B4-BE49-F238E27FC236}">
                <a16:creationId xmlns:a16="http://schemas.microsoft.com/office/drawing/2014/main" xmlns="" id="{552F9B91-4010-4562-9359-EED6891B29B8}"/>
              </a:ext>
            </a:extLst>
          </p:cNvPr>
          <p:cNvSpPr/>
          <p:nvPr userDrawn="1"/>
        </p:nvSpPr>
        <p:spPr>
          <a:xfrm>
            <a:off x="4454013" y="3415144"/>
            <a:ext cx="4689987" cy="3442856"/>
          </a:xfrm>
          <a:prstGeom prst="rect">
            <a:avLst/>
          </a:prstGeom>
          <a:solidFill>
            <a:srgbClr val="3C023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hthoek 15">
            <a:extLst>
              <a:ext uri="{FF2B5EF4-FFF2-40B4-BE49-F238E27FC236}">
                <a16:creationId xmlns:a16="http://schemas.microsoft.com/office/drawing/2014/main" xmlns="" id="{1D820570-21E1-43AC-BE0D-02ADF7C4CF21}"/>
              </a:ext>
            </a:extLst>
          </p:cNvPr>
          <p:cNvSpPr/>
          <p:nvPr userDrawn="1"/>
        </p:nvSpPr>
        <p:spPr>
          <a:xfrm>
            <a:off x="6145162" y="0"/>
            <a:ext cx="3002342" cy="342597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xmlns="" id="{4F078DCB-93EE-4BE7-A995-4A147D857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2904" y="560367"/>
            <a:ext cx="8447720" cy="1136672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3600"/>
              </a:lnSpc>
              <a:defRPr sz="4400" spc="70" baseline="0">
                <a:solidFill>
                  <a:schemeClr val="tx2"/>
                </a:solidFill>
                <a:latin typeface="Calibri bold" panose="020F0702030404030204" pitchFamily="34" charset="0"/>
                <a:cs typeface="Calibri bold" panose="020F0702030404030204" pitchFamily="34" charset="0"/>
              </a:defRPr>
            </a:lvl1pPr>
          </a:lstStyle>
          <a:p>
            <a:r>
              <a:rPr lang="nl-NL" dirty="0"/>
              <a:t>CLICK TO ADD TITLE</a:t>
            </a:r>
            <a:endParaRPr lang="en-GB" dirty="0"/>
          </a:p>
        </p:txBody>
      </p:sp>
      <p:pic>
        <p:nvPicPr>
          <p:cNvPr id="5" name="Afbeelding 13">
            <a:extLst>
              <a:ext uri="{FF2B5EF4-FFF2-40B4-BE49-F238E27FC236}">
                <a16:creationId xmlns:a16="http://schemas.microsoft.com/office/drawing/2014/main" xmlns="" id="{A6DEE0E1-E6DD-48F9-961A-927DFCE674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6225042"/>
            <a:ext cx="1298114" cy="46197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hthoek 17">
            <a:extLst>
              <a:ext uri="{FF2B5EF4-FFF2-40B4-BE49-F238E27FC236}">
                <a16:creationId xmlns:a16="http://schemas.microsoft.com/office/drawing/2014/main" xmlns="" id="{552F9B91-4010-4562-9359-EED6891B29B8}"/>
              </a:ext>
            </a:extLst>
          </p:cNvPr>
          <p:cNvSpPr/>
          <p:nvPr userDrawn="1"/>
        </p:nvSpPr>
        <p:spPr>
          <a:xfrm>
            <a:off x="8810624" y="3415144"/>
            <a:ext cx="333376" cy="3442856"/>
          </a:xfrm>
          <a:prstGeom prst="rect">
            <a:avLst/>
          </a:prstGeom>
          <a:solidFill>
            <a:srgbClr val="3C023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hthoek 15">
            <a:extLst>
              <a:ext uri="{FF2B5EF4-FFF2-40B4-BE49-F238E27FC236}">
                <a16:creationId xmlns:a16="http://schemas.microsoft.com/office/drawing/2014/main" xmlns="" id="{1D820570-21E1-43AC-BE0D-02ADF7C4CF21}"/>
              </a:ext>
            </a:extLst>
          </p:cNvPr>
          <p:cNvSpPr/>
          <p:nvPr userDrawn="1"/>
        </p:nvSpPr>
        <p:spPr>
          <a:xfrm>
            <a:off x="8810624" y="0"/>
            <a:ext cx="336879" cy="342597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368712" y="1708353"/>
            <a:ext cx="4038600" cy="442574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766184" y="1708353"/>
            <a:ext cx="4038600" cy="442574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799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c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17">
            <a:extLst>
              <a:ext uri="{FF2B5EF4-FFF2-40B4-BE49-F238E27FC236}">
                <a16:creationId xmlns:a16="http://schemas.microsoft.com/office/drawing/2014/main" xmlns="" id="{552F9B91-4010-4562-9359-EED6891B29B8}"/>
              </a:ext>
            </a:extLst>
          </p:cNvPr>
          <p:cNvSpPr/>
          <p:nvPr userDrawn="1"/>
        </p:nvSpPr>
        <p:spPr>
          <a:xfrm>
            <a:off x="4454013" y="3415144"/>
            <a:ext cx="4689987" cy="3442856"/>
          </a:xfrm>
          <a:prstGeom prst="rect">
            <a:avLst/>
          </a:prstGeom>
          <a:solidFill>
            <a:srgbClr val="3C023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hthoek 15">
            <a:extLst>
              <a:ext uri="{FF2B5EF4-FFF2-40B4-BE49-F238E27FC236}">
                <a16:creationId xmlns:a16="http://schemas.microsoft.com/office/drawing/2014/main" xmlns="" id="{1D820570-21E1-43AC-BE0D-02ADF7C4CF21}"/>
              </a:ext>
            </a:extLst>
          </p:cNvPr>
          <p:cNvSpPr/>
          <p:nvPr userDrawn="1"/>
        </p:nvSpPr>
        <p:spPr>
          <a:xfrm>
            <a:off x="6145162" y="0"/>
            <a:ext cx="3002342" cy="342597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xmlns="" id="{4F078DCB-93EE-4BE7-A995-4A147D857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2904" y="560367"/>
            <a:ext cx="4523421" cy="1136672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3600"/>
              </a:lnSpc>
              <a:defRPr sz="4400" spc="70" baseline="0">
                <a:solidFill>
                  <a:schemeClr val="tx2"/>
                </a:solidFill>
                <a:latin typeface="Calibri bold" panose="020F0702030404030204" pitchFamily="34" charset="0"/>
                <a:cs typeface="Calibri bold" panose="020F0702030404030204" pitchFamily="34" charset="0"/>
              </a:defRPr>
            </a:lvl1pPr>
          </a:lstStyle>
          <a:p>
            <a:r>
              <a:rPr lang="nl-NL" dirty="0"/>
              <a:t>CLICK TO ADD TITLE</a:t>
            </a:r>
            <a:endParaRPr lang="en-GB" dirty="0"/>
          </a:p>
        </p:txBody>
      </p:sp>
      <p:pic>
        <p:nvPicPr>
          <p:cNvPr id="5" name="Afbeelding 13">
            <a:extLst>
              <a:ext uri="{FF2B5EF4-FFF2-40B4-BE49-F238E27FC236}">
                <a16:creationId xmlns:a16="http://schemas.microsoft.com/office/drawing/2014/main" xmlns="" id="{A6DEE0E1-E6DD-48F9-961A-927DFCE674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6225042"/>
            <a:ext cx="1298114" cy="46197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hthoek 17">
            <a:extLst>
              <a:ext uri="{FF2B5EF4-FFF2-40B4-BE49-F238E27FC236}">
                <a16:creationId xmlns:a16="http://schemas.microsoft.com/office/drawing/2014/main" xmlns="" id="{552F9B91-4010-4562-9359-EED6891B29B8}"/>
              </a:ext>
            </a:extLst>
          </p:cNvPr>
          <p:cNvSpPr/>
          <p:nvPr userDrawn="1"/>
        </p:nvSpPr>
        <p:spPr>
          <a:xfrm>
            <a:off x="8810624" y="3415144"/>
            <a:ext cx="333376" cy="3442856"/>
          </a:xfrm>
          <a:prstGeom prst="rect">
            <a:avLst/>
          </a:prstGeom>
          <a:solidFill>
            <a:srgbClr val="3C023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hthoek 15">
            <a:extLst>
              <a:ext uri="{FF2B5EF4-FFF2-40B4-BE49-F238E27FC236}">
                <a16:creationId xmlns:a16="http://schemas.microsoft.com/office/drawing/2014/main" xmlns="" id="{1D820570-21E1-43AC-BE0D-02ADF7C4CF21}"/>
              </a:ext>
            </a:extLst>
          </p:cNvPr>
          <p:cNvSpPr/>
          <p:nvPr userDrawn="1"/>
        </p:nvSpPr>
        <p:spPr>
          <a:xfrm>
            <a:off x="8810624" y="0"/>
            <a:ext cx="336879" cy="342597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368712" y="1708353"/>
            <a:ext cx="4038600" cy="442574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886325" y="547689"/>
            <a:ext cx="3924300" cy="2881312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4886325" y="3425979"/>
            <a:ext cx="3924300" cy="2708121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4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16">
            <a:extLst>
              <a:ext uri="{FF2B5EF4-FFF2-40B4-BE49-F238E27FC236}">
                <a16:creationId xmlns:a16="http://schemas.microsoft.com/office/drawing/2014/main" xmlns="" id="{BE1EC009-1AB6-46B3-89FC-A2752A5CC63B}"/>
              </a:ext>
            </a:extLst>
          </p:cNvPr>
          <p:cNvSpPr/>
          <p:nvPr userDrawn="1"/>
        </p:nvSpPr>
        <p:spPr>
          <a:xfrm>
            <a:off x="1071717" y="2841524"/>
            <a:ext cx="8072284" cy="4016478"/>
          </a:xfrm>
          <a:prstGeom prst="rect">
            <a:avLst/>
          </a:prstGeom>
          <a:solidFill>
            <a:srgbClr val="62136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hthoek 17">
            <a:extLst>
              <a:ext uri="{FF2B5EF4-FFF2-40B4-BE49-F238E27FC236}">
                <a16:creationId xmlns:a16="http://schemas.microsoft.com/office/drawing/2014/main" xmlns="" id="{552F9B91-4010-4562-9359-EED6891B29B8}"/>
              </a:ext>
            </a:extLst>
          </p:cNvPr>
          <p:cNvSpPr/>
          <p:nvPr userDrawn="1"/>
        </p:nvSpPr>
        <p:spPr>
          <a:xfrm>
            <a:off x="341199" y="3746090"/>
            <a:ext cx="8802801" cy="3111910"/>
          </a:xfrm>
          <a:prstGeom prst="rect">
            <a:avLst/>
          </a:prstGeom>
          <a:solidFill>
            <a:srgbClr val="3C023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jdelijke aanduiding voor tekst 12">
            <a:extLst>
              <a:ext uri="{FF2B5EF4-FFF2-40B4-BE49-F238E27FC236}">
                <a16:creationId xmlns:a16="http://schemas.microsoft.com/office/drawing/2014/main" xmlns="" id="{615C7DB6-2966-4805-BDB8-3CC368712F0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7058" y="5486761"/>
            <a:ext cx="4189268" cy="4476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900"/>
              </a:lnSpc>
              <a:buNone/>
              <a:defRPr sz="2400" spc="40" baseline="0">
                <a:solidFill>
                  <a:schemeClr val="bg1"/>
                </a:solidFill>
                <a:latin typeface="+mn-lt"/>
                <a:ea typeface="Aero Light" pitchFamily="50" charset="2"/>
              </a:defRPr>
            </a:lvl1pPr>
            <a:lvl2pPr marL="457200" indent="0">
              <a:buNone/>
              <a:defRPr sz="2000">
                <a:latin typeface="Aero Light" pitchFamily="50" charset="2"/>
                <a:ea typeface="Aero Light" pitchFamily="50" charset="2"/>
              </a:defRPr>
            </a:lvl2pPr>
            <a:lvl3pPr marL="914400" indent="0">
              <a:buNone/>
              <a:defRPr sz="1800">
                <a:latin typeface="Aero Light" pitchFamily="50" charset="2"/>
                <a:ea typeface="Aero Light" pitchFamily="50" charset="2"/>
              </a:defRPr>
            </a:lvl3pPr>
            <a:lvl4pPr marL="1371600" indent="0">
              <a:buNone/>
              <a:defRPr sz="1600">
                <a:latin typeface="Aero Light" pitchFamily="50" charset="2"/>
                <a:ea typeface="Aero Light" pitchFamily="50" charset="2"/>
              </a:defRPr>
            </a:lvl4pPr>
            <a:lvl5pPr marL="1828800" indent="0">
              <a:buNone/>
              <a:defRPr sz="1600">
                <a:latin typeface="Aero Light" pitchFamily="50" charset="2"/>
                <a:ea typeface="Aero Light" pitchFamily="50" charset="2"/>
              </a:defRPr>
            </a:lvl5pPr>
          </a:lstStyle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add</a:t>
            </a:r>
            <a:r>
              <a:rPr lang="nl-NL" dirty="0"/>
              <a:t> </a:t>
            </a:r>
            <a:r>
              <a:rPr lang="nl-NL" dirty="0" err="1"/>
              <a:t>subtitle</a:t>
            </a:r>
            <a:endParaRPr lang="en-GB" dirty="0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xmlns="" id="{E5147CD9-9D85-4ED3-84D6-AA0AB22B9B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31" y="546281"/>
            <a:ext cx="4325121" cy="153924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700422" y="4171745"/>
            <a:ext cx="4185903" cy="13048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4400" kern="1200" spc="70" baseline="0" dirty="0">
                <a:solidFill>
                  <a:schemeClr val="bg1"/>
                </a:solidFill>
                <a:latin typeface="Calibri bold" panose="020F0702030404030204" pitchFamily="34" charset="0"/>
                <a:ea typeface="Aero Bold" panose="02000000000000000000" pitchFamily="50" charset="2"/>
                <a:cs typeface="Calibri bold" panose="020F0702030404030204" pitchFamily="34" charset="0"/>
              </a:defRPr>
            </a:lvl1pPr>
          </a:lstStyle>
          <a:p>
            <a:pPr lvl="0"/>
            <a:r>
              <a:rPr lang="en-US" dirty="0"/>
              <a:t>CLICK TO ADD </a:t>
            </a:r>
            <a:br>
              <a:rPr lang="en-US" dirty="0"/>
            </a:br>
            <a:r>
              <a:rPr lang="en-US" dirty="0"/>
              <a:t>TITLE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886325" y="566738"/>
            <a:ext cx="3924300" cy="5567362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3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b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17">
            <a:extLst>
              <a:ext uri="{FF2B5EF4-FFF2-40B4-BE49-F238E27FC236}">
                <a16:creationId xmlns:a16="http://schemas.microsoft.com/office/drawing/2014/main" xmlns="" id="{552F9B91-4010-4562-9359-EED6891B29B8}"/>
              </a:ext>
            </a:extLst>
          </p:cNvPr>
          <p:cNvSpPr/>
          <p:nvPr userDrawn="1"/>
        </p:nvSpPr>
        <p:spPr>
          <a:xfrm>
            <a:off x="8810624" y="3415144"/>
            <a:ext cx="333376" cy="3442856"/>
          </a:xfrm>
          <a:prstGeom prst="rect">
            <a:avLst/>
          </a:prstGeom>
          <a:solidFill>
            <a:srgbClr val="3C023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hthoek 15">
            <a:extLst>
              <a:ext uri="{FF2B5EF4-FFF2-40B4-BE49-F238E27FC236}">
                <a16:creationId xmlns:a16="http://schemas.microsoft.com/office/drawing/2014/main" xmlns="" id="{1D820570-21E1-43AC-BE0D-02ADF7C4CF21}"/>
              </a:ext>
            </a:extLst>
          </p:cNvPr>
          <p:cNvSpPr/>
          <p:nvPr userDrawn="1"/>
        </p:nvSpPr>
        <p:spPr>
          <a:xfrm>
            <a:off x="8810624" y="0"/>
            <a:ext cx="336879" cy="342597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Afbeelding 22">
            <a:extLst>
              <a:ext uri="{FF2B5EF4-FFF2-40B4-BE49-F238E27FC236}">
                <a16:creationId xmlns:a16="http://schemas.microsoft.com/office/drawing/2014/main" xmlns="" id="{E63E3581-10E1-4073-944D-F8E146E171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30" y="546281"/>
            <a:ext cx="3919535" cy="139490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itel 1">
            <a:extLst>
              <a:ext uri="{FF2B5EF4-FFF2-40B4-BE49-F238E27FC236}">
                <a16:creationId xmlns:a16="http://schemas.microsoft.com/office/drawing/2014/main" xmlns="" id="{A199696C-1A0F-4C0D-85B6-89CC710B738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04983" y="3991479"/>
            <a:ext cx="4181342" cy="1167973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4500"/>
              </a:lnSpc>
              <a:defRPr sz="4400" spc="70" baseline="0">
                <a:solidFill>
                  <a:schemeClr val="tx2"/>
                </a:solidFill>
                <a:latin typeface="Calibri bold" panose="020F0702030404030204" pitchFamily="34" charset="0"/>
                <a:cs typeface="Calibri bold" panose="020F0702030404030204" pitchFamily="34" charset="0"/>
              </a:defRPr>
            </a:lvl1pPr>
          </a:lstStyle>
          <a:p>
            <a:r>
              <a:rPr lang="nl-NL" dirty="0"/>
              <a:t>CLICK TO EDIT TITLE</a:t>
            </a:r>
            <a:endParaRPr lang="en-GB" dirty="0"/>
          </a:p>
        </p:txBody>
      </p:sp>
      <p:sp>
        <p:nvSpPr>
          <p:cNvPr id="12" name="Ondertitel 2">
            <a:extLst>
              <a:ext uri="{FF2B5EF4-FFF2-40B4-BE49-F238E27FC236}">
                <a16:creationId xmlns:a16="http://schemas.microsoft.com/office/drawing/2014/main" xmlns="" id="{7D927364-844D-4A85-B6EB-FBFEED2E489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13346" y="5228105"/>
            <a:ext cx="4172979" cy="35156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000" spc="50" baseline="0">
                <a:solidFill>
                  <a:schemeClr val="tx2"/>
                </a:solidFill>
                <a:latin typeface="+mn-lt"/>
                <a:ea typeface="Aero Light" pitchFamily="50" charset="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Click to edit subtitle </a:t>
            </a:r>
            <a:endParaRPr lang="en-GB" dirty="0"/>
          </a:p>
        </p:txBody>
      </p:sp>
      <p:sp>
        <p:nvSpPr>
          <p:cNvPr id="13" name="Tijdelijke aanduiding voor tekst 9">
            <a:extLst>
              <a:ext uri="{FF2B5EF4-FFF2-40B4-BE49-F238E27FC236}">
                <a16:creationId xmlns:a16="http://schemas.microsoft.com/office/drawing/2014/main" xmlns="" id="{BFA6C715-12C9-4F92-B6DE-60323A6EC88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4984" y="5788551"/>
            <a:ext cx="4181342" cy="6810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spc="50" baseline="0">
                <a:solidFill>
                  <a:schemeClr val="tx2"/>
                </a:solidFill>
                <a:latin typeface="+mj-lt"/>
                <a:ea typeface="Aero Light" pitchFamily="50" charset="2"/>
              </a:defRPr>
            </a:lvl1pPr>
          </a:lstStyle>
          <a:p>
            <a:pPr lvl="0"/>
            <a:r>
              <a:rPr lang="nl-NL" dirty="0"/>
              <a:t>Click to add presenter’s name and job title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4886325" y="546100"/>
            <a:ext cx="3924300" cy="55880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464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c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17">
            <a:extLst>
              <a:ext uri="{FF2B5EF4-FFF2-40B4-BE49-F238E27FC236}">
                <a16:creationId xmlns:a16="http://schemas.microsoft.com/office/drawing/2014/main" xmlns="" id="{552F9B91-4010-4562-9359-EED6891B29B8}"/>
              </a:ext>
            </a:extLst>
          </p:cNvPr>
          <p:cNvSpPr/>
          <p:nvPr userDrawn="1"/>
        </p:nvSpPr>
        <p:spPr>
          <a:xfrm>
            <a:off x="8810624" y="3415144"/>
            <a:ext cx="333376" cy="3442856"/>
          </a:xfrm>
          <a:prstGeom prst="rect">
            <a:avLst/>
          </a:prstGeom>
          <a:solidFill>
            <a:srgbClr val="3C023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hthoek 15">
            <a:extLst>
              <a:ext uri="{FF2B5EF4-FFF2-40B4-BE49-F238E27FC236}">
                <a16:creationId xmlns:a16="http://schemas.microsoft.com/office/drawing/2014/main" xmlns="" id="{1D820570-21E1-43AC-BE0D-02ADF7C4CF21}"/>
              </a:ext>
            </a:extLst>
          </p:cNvPr>
          <p:cNvSpPr/>
          <p:nvPr userDrawn="1"/>
        </p:nvSpPr>
        <p:spPr>
          <a:xfrm>
            <a:off x="8810624" y="0"/>
            <a:ext cx="336879" cy="342597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" name="Afbeelding 22">
            <a:extLst>
              <a:ext uri="{FF2B5EF4-FFF2-40B4-BE49-F238E27FC236}">
                <a16:creationId xmlns:a16="http://schemas.microsoft.com/office/drawing/2014/main" xmlns="" id="{E63E3581-10E1-4073-944D-F8E146E171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30" y="546281"/>
            <a:ext cx="3919535" cy="139490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itel 1">
            <a:extLst>
              <a:ext uri="{FF2B5EF4-FFF2-40B4-BE49-F238E27FC236}">
                <a16:creationId xmlns:a16="http://schemas.microsoft.com/office/drawing/2014/main" xmlns="" id="{A199696C-1A0F-4C0D-85B6-89CC710B738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04983" y="3991479"/>
            <a:ext cx="4181342" cy="1167973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4500"/>
              </a:lnSpc>
              <a:defRPr sz="4400" spc="70" baseline="0">
                <a:solidFill>
                  <a:schemeClr val="tx2"/>
                </a:solidFill>
                <a:latin typeface="Calibri bold" panose="020F0702030404030204" pitchFamily="34" charset="0"/>
                <a:cs typeface="Calibri bold" panose="020F0702030404030204" pitchFamily="34" charset="0"/>
              </a:defRPr>
            </a:lvl1pPr>
          </a:lstStyle>
          <a:p>
            <a:r>
              <a:rPr lang="nl-NL" dirty="0"/>
              <a:t>CLICK TO EDIT TITLE</a:t>
            </a:r>
            <a:endParaRPr lang="en-GB" dirty="0"/>
          </a:p>
        </p:txBody>
      </p:sp>
      <p:sp>
        <p:nvSpPr>
          <p:cNvPr id="12" name="Ondertitel 2">
            <a:extLst>
              <a:ext uri="{FF2B5EF4-FFF2-40B4-BE49-F238E27FC236}">
                <a16:creationId xmlns:a16="http://schemas.microsoft.com/office/drawing/2014/main" xmlns="" id="{7D927364-844D-4A85-B6EB-FBFEED2E489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13346" y="5228105"/>
            <a:ext cx="4172979" cy="35156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000" spc="50" baseline="0">
                <a:solidFill>
                  <a:schemeClr val="tx2"/>
                </a:solidFill>
                <a:latin typeface="+mn-lt"/>
                <a:ea typeface="Aero Light" pitchFamily="50" charset="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Click to edit subtitle </a:t>
            </a:r>
            <a:endParaRPr lang="en-GB" dirty="0"/>
          </a:p>
        </p:txBody>
      </p:sp>
      <p:sp>
        <p:nvSpPr>
          <p:cNvPr id="13" name="Tijdelijke aanduiding voor tekst 9">
            <a:extLst>
              <a:ext uri="{FF2B5EF4-FFF2-40B4-BE49-F238E27FC236}">
                <a16:creationId xmlns:a16="http://schemas.microsoft.com/office/drawing/2014/main" xmlns="" id="{BFA6C715-12C9-4F92-B6DE-60323A6EC88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4984" y="5788551"/>
            <a:ext cx="4181342" cy="6810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spc="50" baseline="0">
                <a:solidFill>
                  <a:schemeClr val="tx2"/>
                </a:solidFill>
                <a:latin typeface="+mj-lt"/>
                <a:ea typeface="Aero Light" pitchFamily="50" charset="2"/>
              </a:defRPr>
            </a:lvl1pPr>
          </a:lstStyle>
          <a:p>
            <a:pPr lvl="0"/>
            <a:r>
              <a:rPr lang="nl-NL" dirty="0"/>
              <a:t>Click to add presenter’s name </a:t>
            </a:r>
            <a:br>
              <a:rPr lang="nl-NL" dirty="0"/>
            </a:br>
            <a:r>
              <a:rPr lang="nl-NL" dirty="0"/>
              <a:t>Job title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4886325" y="566738"/>
            <a:ext cx="3924300" cy="2862262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4886325" y="3429000"/>
            <a:ext cx="3924300" cy="27051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974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a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>
            <a:extLst>
              <a:ext uri="{FF2B5EF4-FFF2-40B4-BE49-F238E27FC236}">
                <a16:creationId xmlns:a16="http://schemas.microsoft.com/office/drawing/2014/main" xmlns="" id="{BE1EC009-1AB6-46B3-89FC-A2752A5CC63B}"/>
              </a:ext>
            </a:extLst>
          </p:cNvPr>
          <p:cNvSpPr/>
          <p:nvPr userDrawn="1"/>
        </p:nvSpPr>
        <p:spPr>
          <a:xfrm>
            <a:off x="3243741" y="2741424"/>
            <a:ext cx="5896843" cy="411657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xmlns="" id="{552F9B91-4010-4562-9359-EED6891B29B8}"/>
              </a:ext>
            </a:extLst>
          </p:cNvPr>
          <p:cNvSpPr/>
          <p:nvPr userDrawn="1"/>
        </p:nvSpPr>
        <p:spPr>
          <a:xfrm>
            <a:off x="363785" y="3415144"/>
            <a:ext cx="8432223" cy="344285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itel 1">
            <a:extLst>
              <a:ext uri="{FF2B5EF4-FFF2-40B4-BE49-F238E27FC236}">
                <a16:creationId xmlns:a16="http://schemas.microsoft.com/office/drawing/2014/main" xmlns="" id="{A199696C-1A0F-4C0D-85B6-89CC710B738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04983" y="3991479"/>
            <a:ext cx="7632772" cy="1167973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4500"/>
              </a:lnSpc>
              <a:defRPr sz="4400" spc="70" baseline="0">
                <a:solidFill>
                  <a:schemeClr val="bg2"/>
                </a:solidFill>
                <a:latin typeface="Calibri bold" panose="020F0702030404030204" pitchFamily="34" charset="0"/>
                <a:cs typeface="Calibri bold" panose="020F0702030404030204" pitchFamily="34" charset="0"/>
              </a:defRPr>
            </a:lvl1pPr>
          </a:lstStyle>
          <a:p>
            <a:r>
              <a:rPr lang="nl-NL" dirty="0"/>
              <a:t>CLICK TO EDIT TITLE</a:t>
            </a:r>
            <a:endParaRPr lang="en-GB" dirty="0"/>
          </a:p>
        </p:txBody>
      </p:sp>
      <p:sp>
        <p:nvSpPr>
          <p:cNvPr id="20" name="Ondertitel 2">
            <a:extLst>
              <a:ext uri="{FF2B5EF4-FFF2-40B4-BE49-F238E27FC236}">
                <a16:creationId xmlns:a16="http://schemas.microsoft.com/office/drawing/2014/main" xmlns="" id="{7D927364-844D-4A85-B6EB-FBFEED2E489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13346" y="5228105"/>
            <a:ext cx="4172979" cy="35156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000" spc="50" baseline="0">
                <a:solidFill>
                  <a:schemeClr val="bg2"/>
                </a:solidFill>
                <a:latin typeface="+mn-lt"/>
                <a:ea typeface="Aero Light" pitchFamily="50" charset="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Click to edit subtitle </a:t>
            </a:r>
            <a:endParaRPr lang="en-GB" dirty="0"/>
          </a:p>
        </p:txBody>
      </p:sp>
      <p:sp>
        <p:nvSpPr>
          <p:cNvPr id="21" name="Tijdelijke aanduiding voor tekst 9">
            <a:extLst>
              <a:ext uri="{FF2B5EF4-FFF2-40B4-BE49-F238E27FC236}">
                <a16:creationId xmlns:a16="http://schemas.microsoft.com/office/drawing/2014/main" xmlns="" id="{BFA6C715-12C9-4F92-B6DE-60323A6EC88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4983" y="5788551"/>
            <a:ext cx="5823635" cy="6810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spc="50" baseline="0">
                <a:solidFill>
                  <a:schemeClr val="bg2"/>
                </a:solidFill>
                <a:latin typeface="+mj-lt"/>
                <a:ea typeface="Aero Light" pitchFamily="50" charset="2"/>
              </a:defRPr>
            </a:lvl1pPr>
          </a:lstStyle>
          <a:p>
            <a:pPr lvl="0"/>
            <a:r>
              <a:rPr lang="nl-NL" dirty="0"/>
              <a:t>Click to add presenter’s name and job title</a:t>
            </a:r>
          </a:p>
        </p:txBody>
      </p:sp>
      <p:pic>
        <p:nvPicPr>
          <p:cNvPr id="23" name="Afbeelding 22">
            <a:extLst>
              <a:ext uri="{FF2B5EF4-FFF2-40B4-BE49-F238E27FC236}">
                <a16:creationId xmlns:a16="http://schemas.microsoft.com/office/drawing/2014/main" xmlns="" id="{E63E3581-10E1-4073-944D-F8E146E171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30" y="546281"/>
            <a:ext cx="3919535" cy="139490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4886325" y="546100"/>
            <a:ext cx="3924300" cy="2868613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78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b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>
            <a:extLst>
              <a:ext uri="{FF2B5EF4-FFF2-40B4-BE49-F238E27FC236}">
                <a16:creationId xmlns:a16="http://schemas.microsoft.com/office/drawing/2014/main" xmlns="" id="{BE1EC009-1AB6-46B3-89FC-A2752A5CC63B}"/>
              </a:ext>
            </a:extLst>
          </p:cNvPr>
          <p:cNvSpPr/>
          <p:nvPr userDrawn="1"/>
        </p:nvSpPr>
        <p:spPr>
          <a:xfrm>
            <a:off x="3243741" y="2741424"/>
            <a:ext cx="5896843" cy="411657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xmlns="" id="{552F9B91-4010-4562-9359-EED6891B29B8}"/>
              </a:ext>
            </a:extLst>
          </p:cNvPr>
          <p:cNvSpPr/>
          <p:nvPr userDrawn="1"/>
        </p:nvSpPr>
        <p:spPr>
          <a:xfrm>
            <a:off x="363785" y="3415144"/>
            <a:ext cx="8432223" cy="344285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itel 1">
            <a:extLst>
              <a:ext uri="{FF2B5EF4-FFF2-40B4-BE49-F238E27FC236}">
                <a16:creationId xmlns:a16="http://schemas.microsoft.com/office/drawing/2014/main" xmlns="" id="{A199696C-1A0F-4C0D-85B6-89CC710B738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04983" y="3991479"/>
            <a:ext cx="4181342" cy="1167973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4500"/>
              </a:lnSpc>
              <a:defRPr sz="4400" spc="70" baseline="0">
                <a:solidFill>
                  <a:schemeClr val="bg2"/>
                </a:solidFill>
                <a:latin typeface="Calibri bold" panose="020F0702030404030204" pitchFamily="34" charset="0"/>
                <a:cs typeface="Calibri bold" panose="020F0702030404030204" pitchFamily="34" charset="0"/>
              </a:defRPr>
            </a:lvl1pPr>
          </a:lstStyle>
          <a:p>
            <a:r>
              <a:rPr lang="nl-NL" dirty="0"/>
              <a:t>CLICK TO EDIT</a:t>
            </a:r>
            <a:br>
              <a:rPr lang="nl-NL" dirty="0"/>
            </a:br>
            <a:r>
              <a:rPr lang="nl-NL" dirty="0"/>
              <a:t>TITLE</a:t>
            </a:r>
            <a:endParaRPr lang="en-GB" dirty="0"/>
          </a:p>
        </p:txBody>
      </p:sp>
      <p:sp>
        <p:nvSpPr>
          <p:cNvPr id="20" name="Ondertitel 2">
            <a:extLst>
              <a:ext uri="{FF2B5EF4-FFF2-40B4-BE49-F238E27FC236}">
                <a16:creationId xmlns:a16="http://schemas.microsoft.com/office/drawing/2014/main" xmlns="" id="{7D927364-844D-4A85-B6EB-FBFEED2E489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13346" y="5228105"/>
            <a:ext cx="4172979" cy="35156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000" spc="50" baseline="0">
                <a:solidFill>
                  <a:schemeClr val="bg2"/>
                </a:solidFill>
                <a:latin typeface="+mn-lt"/>
                <a:ea typeface="Aero Light" pitchFamily="50" charset="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Click to edit subtitle </a:t>
            </a:r>
            <a:endParaRPr lang="en-GB" dirty="0"/>
          </a:p>
        </p:txBody>
      </p:sp>
      <p:sp>
        <p:nvSpPr>
          <p:cNvPr id="21" name="Tijdelijke aanduiding voor tekst 9">
            <a:extLst>
              <a:ext uri="{FF2B5EF4-FFF2-40B4-BE49-F238E27FC236}">
                <a16:creationId xmlns:a16="http://schemas.microsoft.com/office/drawing/2014/main" xmlns="" id="{BFA6C715-12C9-4F92-B6DE-60323A6EC88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4984" y="5788551"/>
            <a:ext cx="4181342" cy="602417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spc="50" baseline="0">
                <a:solidFill>
                  <a:schemeClr val="bg2"/>
                </a:solidFill>
                <a:latin typeface="+mj-lt"/>
                <a:ea typeface="Aero Light" pitchFamily="50" charset="2"/>
              </a:defRPr>
            </a:lvl1pPr>
          </a:lstStyle>
          <a:p>
            <a:pPr lvl="0"/>
            <a:r>
              <a:rPr lang="nl-NL" dirty="0"/>
              <a:t>Click to add presenter’s name and </a:t>
            </a:r>
            <a:br>
              <a:rPr lang="nl-NL" dirty="0"/>
            </a:br>
            <a:r>
              <a:rPr lang="nl-NL" dirty="0"/>
              <a:t>job title</a:t>
            </a:r>
          </a:p>
        </p:txBody>
      </p:sp>
      <p:pic>
        <p:nvPicPr>
          <p:cNvPr id="23" name="Afbeelding 22">
            <a:extLst>
              <a:ext uri="{FF2B5EF4-FFF2-40B4-BE49-F238E27FC236}">
                <a16:creationId xmlns:a16="http://schemas.microsoft.com/office/drawing/2014/main" xmlns="" id="{E63E3581-10E1-4073-944D-F8E146E171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30" y="546281"/>
            <a:ext cx="3919535" cy="139490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4886325" y="566738"/>
            <a:ext cx="3924300" cy="5567362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330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c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>
            <a:extLst>
              <a:ext uri="{FF2B5EF4-FFF2-40B4-BE49-F238E27FC236}">
                <a16:creationId xmlns:a16="http://schemas.microsoft.com/office/drawing/2014/main" xmlns="" id="{BE1EC009-1AB6-46B3-89FC-A2752A5CC63B}"/>
              </a:ext>
            </a:extLst>
          </p:cNvPr>
          <p:cNvSpPr/>
          <p:nvPr userDrawn="1"/>
        </p:nvSpPr>
        <p:spPr>
          <a:xfrm>
            <a:off x="3243741" y="2741424"/>
            <a:ext cx="5896843" cy="411657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hthoek 17">
            <a:extLst>
              <a:ext uri="{FF2B5EF4-FFF2-40B4-BE49-F238E27FC236}">
                <a16:creationId xmlns:a16="http://schemas.microsoft.com/office/drawing/2014/main" xmlns="" id="{552F9B91-4010-4562-9359-EED6891B29B8}"/>
              </a:ext>
            </a:extLst>
          </p:cNvPr>
          <p:cNvSpPr/>
          <p:nvPr userDrawn="1"/>
        </p:nvSpPr>
        <p:spPr>
          <a:xfrm>
            <a:off x="378402" y="3415144"/>
            <a:ext cx="8432223" cy="344285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itel 1">
            <a:extLst>
              <a:ext uri="{FF2B5EF4-FFF2-40B4-BE49-F238E27FC236}">
                <a16:creationId xmlns:a16="http://schemas.microsoft.com/office/drawing/2014/main" xmlns="" id="{A199696C-1A0F-4C0D-85B6-89CC710B738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04983" y="3991479"/>
            <a:ext cx="4181342" cy="1167973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4500"/>
              </a:lnSpc>
              <a:defRPr sz="4400" spc="70" baseline="0">
                <a:solidFill>
                  <a:schemeClr val="bg2"/>
                </a:solidFill>
                <a:latin typeface="Calibri bold" panose="020F0702030404030204" pitchFamily="34" charset="0"/>
                <a:cs typeface="Calibri bold" panose="020F0702030404030204" pitchFamily="34" charset="0"/>
              </a:defRPr>
            </a:lvl1pPr>
          </a:lstStyle>
          <a:p>
            <a:r>
              <a:rPr lang="nl-NL" dirty="0"/>
              <a:t>CLICK TO EDIT TITLE</a:t>
            </a:r>
            <a:endParaRPr lang="en-GB" dirty="0"/>
          </a:p>
        </p:txBody>
      </p:sp>
      <p:sp>
        <p:nvSpPr>
          <p:cNvPr id="20" name="Ondertitel 2">
            <a:extLst>
              <a:ext uri="{FF2B5EF4-FFF2-40B4-BE49-F238E27FC236}">
                <a16:creationId xmlns:a16="http://schemas.microsoft.com/office/drawing/2014/main" xmlns="" id="{7D927364-844D-4A85-B6EB-FBFEED2E489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13346" y="5228105"/>
            <a:ext cx="4172979" cy="35156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000" spc="50" baseline="0">
                <a:solidFill>
                  <a:schemeClr val="bg2"/>
                </a:solidFill>
                <a:latin typeface="+mn-lt"/>
                <a:ea typeface="Aero Light" pitchFamily="50" charset="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Click to edit subtitle </a:t>
            </a:r>
            <a:endParaRPr lang="en-GB" dirty="0"/>
          </a:p>
        </p:txBody>
      </p:sp>
      <p:sp>
        <p:nvSpPr>
          <p:cNvPr id="21" name="Tijdelijke aanduiding voor tekst 9">
            <a:extLst>
              <a:ext uri="{FF2B5EF4-FFF2-40B4-BE49-F238E27FC236}">
                <a16:creationId xmlns:a16="http://schemas.microsoft.com/office/drawing/2014/main" xmlns="" id="{BFA6C715-12C9-4F92-B6DE-60323A6EC88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4984" y="5788551"/>
            <a:ext cx="4181342" cy="6810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spc="50" baseline="0">
                <a:solidFill>
                  <a:schemeClr val="bg2"/>
                </a:solidFill>
                <a:latin typeface="+mj-lt"/>
                <a:ea typeface="Aero Light" pitchFamily="50" charset="2"/>
              </a:defRPr>
            </a:lvl1pPr>
          </a:lstStyle>
          <a:p>
            <a:pPr lvl="0"/>
            <a:r>
              <a:rPr lang="nl-NL" dirty="0"/>
              <a:t>Click to add presenter’s name and job title</a:t>
            </a:r>
          </a:p>
        </p:txBody>
      </p:sp>
      <p:pic>
        <p:nvPicPr>
          <p:cNvPr id="23" name="Afbeelding 22">
            <a:extLst>
              <a:ext uri="{FF2B5EF4-FFF2-40B4-BE49-F238E27FC236}">
                <a16:creationId xmlns:a16="http://schemas.microsoft.com/office/drawing/2014/main" xmlns="" id="{E63E3581-10E1-4073-944D-F8E146E171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30" y="546281"/>
            <a:ext cx="3919535" cy="1394901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ijdelijke aanduiding voor afbeelding 4">
            <a:extLst>
              <a:ext uri="{FF2B5EF4-FFF2-40B4-BE49-F238E27FC236}">
                <a16:creationId xmlns:a16="http://schemas.microsoft.com/office/drawing/2014/main" xmlns="" id="{CF0C1C67-8795-4378-A1C9-7F9D220294C8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886326" y="546281"/>
            <a:ext cx="3909682" cy="286886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  <a:prstDash val="sysDot"/>
          </a:ln>
        </p:spPr>
        <p:txBody>
          <a:bodyPr anchor="t" anchorCtr="0">
            <a:norm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  <a:latin typeface="+mj-lt"/>
                <a:ea typeface="Aero Light" pitchFamily="50" charset="2"/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9" name="Tijdelijke aanduiding voor afbeelding 4">
            <a:extLst>
              <a:ext uri="{FF2B5EF4-FFF2-40B4-BE49-F238E27FC236}">
                <a16:creationId xmlns:a16="http://schemas.microsoft.com/office/drawing/2014/main" xmlns="" id="{CF0C1C67-8795-4378-A1C9-7F9D220294C8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891111" y="3424976"/>
            <a:ext cx="3909682" cy="286886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  <a:prstDash val="sysDot"/>
          </a:ln>
        </p:spPr>
        <p:txBody>
          <a:bodyPr anchor="t" anchorCtr="0">
            <a:norm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  <a:latin typeface="+mj-lt"/>
                <a:ea typeface="Aero Light" pitchFamily="50" charset="2"/>
              </a:defRPr>
            </a:lvl1pPr>
          </a:lstStyle>
          <a:p>
            <a:r>
              <a:rPr lang="en-GB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438311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slide_ Fa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13">
            <a:extLst>
              <a:ext uri="{FF2B5EF4-FFF2-40B4-BE49-F238E27FC236}">
                <a16:creationId xmlns:a16="http://schemas.microsoft.com/office/drawing/2014/main" xmlns="" id="{A6DEE0E1-E6DD-48F9-961A-927DFCE674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6225042"/>
            <a:ext cx="1298114" cy="46197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hthoek 17">
            <a:extLst>
              <a:ext uri="{FF2B5EF4-FFF2-40B4-BE49-F238E27FC236}">
                <a16:creationId xmlns:a16="http://schemas.microsoft.com/office/drawing/2014/main" xmlns="" id="{552F9B91-4010-4562-9359-EED6891B29B8}"/>
              </a:ext>
            </a:extLst>
          </p:cNvPr>
          <p:cNvSpPr/>
          <p:nvPr userDrawn="1"/>
        </p:nvSpPr>
        <p:spPr>
          <a:xfrm>
            <a:off x="4454013" y="3415144"/>
            <a:ext cx="4689987" cy="3442856"/>
          </a:xfrm>
          <a:prstGeom prst="rect">
            <a:avLst/>
          </a:prstGeom>
          <a:solidFill>
            <a:srgbClr val="3C023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hthoek 15">
            <a:extLst>
              <a:ext uri="{FF2B5EF4-FFF2-40B4-BE49-F238E27FC236}">
                <a16:creationId xmlns:a16="http://schemas.microsoft.com/office/drawing/2014/main" xmlns="" id="{1D820570-21E1-43AC-BE0D-02ADF7C4CF21}"/>
              </a:ext>
            </a:extLst>
          </p:cNvPr>
          <p:cNvSpPr/>
          <p:nvPr userDrawn="1"/>
        </p:nvSpPr>
        <p:spPr>
          <a:xfrm>
            <a:off x="6145162" y="0"/>
            <a:ext cx="3002342" cy="342597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ijdelijke aanduiding voor tekst 3">
            <a:extLst>
              <a:ext uri="{FF2B5EF4-FFF2-40B4-BE49-F238E27FC236}">
                <a16:creationId xmlns:a16="http://schemas.microsoft.com/office/drawing/2014/main" xmlns="" id="{87A365B2-30D8-46C0-9FAA-25F176FE6749}"/>
              </a:ext>
            </a:extLst>
          </p:cNvPr>
          <p:cNvSpPr txBox="1">
            <a:spLocks/>
          </p:cNvSpPr>
          <p:nvPr userDrawn="1"/>
        </p:nvSpPr>
        <p:spPr>
          <a:xfrm>
            <a:off x="346075" y="4184651"/>
            <a:ext cx="4530013" cy="1949450"/>
          </a:xfrm>
          <a:prstGeom prst="rect">
            <a:avLst/>
          </a:prstGeom>
          <a:solidFill>
            <a:schemeClr val="tx2"/>
          </a:solidFill>
        </p:spPr>
        <p:txBody>
          <a:bodyPr lIns="252000" tIns="25200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+mj-lt"/>
                <a:ea typeface="Aero Light" pitchFamily="50" charset="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3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accent3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accent3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accent3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endParaRPr lang="en-GB" sz="2200" dirty="0"/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102" y="3247779"/>
            <a:ext cx="2537455" cy="582209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33" b="11158"/>
          <a:stretch/>
        </p:blipFill>
        <p:spPr bwMode="auto">
          <a:xfrm>
            <a:off x="1199898" y="1696762"/>
            <a:ext cx="957263" cy="387495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 userDrawn="1"/>
        </p:nvSpPr>
        <p:spPr>
          <a:xfrm>
            <a:off x="2677440" y="4949770"/>
            <a:ext cx="2191666" cy="950189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+mj-lt"/>
              </a:rPr>
              <a:t>UK city for students</a:t>
            </a:r>
          </a:p>
          <a:p>
            <a:pPr algn="ctr"/>
            <a:r>
              <a:rPr lang="en-GB" sz="1600" dirty="0" err="1">
                <a:solidFill>
                  <a:schemeClr val="bg1"/>
                </a:solidFill>
                <a:latin typeface="+mj-lt"/>
              </a:rPr>
              <a:t>Natwest</a:t>
            </a:r>
            <a:r>
              <a:rPr lang="en-GB" sz="1600" dirty="0">
                <a:solidFill>
                  <a:schemeClr val="bg1"/>
                </a:solidFill>
                <a:latin typeface="+mj-lt"/>
              </a:rPr>
              <a:t> student living index 2016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6057035" y="5385545"/>
            <a:ext cx="2929007" cy="842243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+mj-lt"/>
              </a:rPr>
              <a:t>University of Portsmouth in top 15% for student satisfaction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+mj-lt"/>
              </a:rPr>
              <a:t>(National Student Survey 2017)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4450787" y="3973968"/>
            <a:ext cx="3395937" cy="954766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  <a:latin typeface="+mj-lt"/>
              </a:rPr>
              <a:t>of </a:t>
            </a:r>
            <a:r>
              <a:rPr lang="en-GB" sz="1600" dirty="0">
                <a:solidFill>
                  <a:schemeClr val="bg1"/>
                </a:solidFill>
                <a:latin typeface="Calibri bold" panose="020F0702030404030204" pitchFamily="34" charset="0"/>
              </a:rPr>
              <a:t>GRADUATES WORKING </a:t>
            </a:r>
            <a:br>
              <a:rPr lang="en-GB" sz="1600" dirty="0">
                <a:solidFill>
                  <a:schemeClr val="bg1"/>
                </a:solidFill>
                <a:latin typeface="Calibri bold" panose="020F0702030404030204" pitchFamily="34" charset="0"/>
              </a:rPr>
            </a:br>
            <a:r>
              <a:rPr lang="en-GB" sz="1600" dirty="0">
                <a:solidFill>
                  <a:schemeClr val="bg1"/>
                </a:solidFill>
                <a:latin typeface="+mj-lt"/>
              </a:rPr>
              <a:t>or in </a:t>
            </a:r>
            <a:r>
              <a:rPr lang="en-GB" sz="1600" dirty="0">
                <a:solidFill>
                  <a:schemeClr val="bg1"/>
                </a:solidFill>
                <a:latin typeface="Calibri bold" panose="020F0702030404030204" pitchFamily="34" charset="0"/>
              </a:rPr>
              <a:t>FURTHER STUDY </a:t>
            </a:r>
            <a:r>
              <a:rPr lang="en-GB" sz="1600" dirty="0">
                <a:solidFill>
                  <a:schemeClr val="bg1"/>
                </a:solidFill>
              </a:rPr>
              <a:t/>
            </a:r>
            <a:br>
              <a:rPr lang="en-GB" sz="1600" dirty="0">
                <a:solidFill>
                  <a:schemeClr val="bg1"/>
                </a:solidFill>
              </a:rPr>
            </a:br>
            <a:r>
              <a:rPr lang="en-GB" sz="1600" dirty="0">
                <a:solidFill>
                  <a:schemeClr val="bg1"/>
                </a:solidFill>
              </a:rPr>
              <a:t>(</a:t>
            </a:r>
            <a:r>
              <a:rPr lang="en-GB" sz="1600" dirty="0" err="1">
                <a:solidFill>
                  <a:schemeClr val="bg1"/>
                </a:solidFill>
                <a:latin typeface="+mj-lt"/>
              </a:rPr>
              <a:t>DLHE</a:t>
            </a:r>
            <a:r>
              <a:rPr lang="en-GB" sz="1600" dirty="0">
                <a:solidFill>
                  <a:schemeClr val="bg1"/>
                </a:solidFill>
                <a:latin typeface="+mj-lt"/>
              </a:rPr>
              <a:t> 2016)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310632" y="4408668"/>
            <a:ext cx="2429356" cy="1500237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/>
          <a:p>
            <a:pPr algn="ctr"/>
            <a:r>
              <a:rPr lang="en-GB" sz="1700" dirty="0">
                <a:solidFill>
                  <a:schemeClr val="bg2"/>
                </a:solidFill>
                <a:latin typeface="Calibri bold" panose="020F0702030404030204" pitchFamily="34" charset="0"/>
              </a:rPr>
              <a:t>NEW UNIVERSITIES </a:t>
            </a:r>
            <a:r>
              <a:rPr lang="en-GB" sz="1700" dirty="0">
                <a:solidFill>
                  <a:schemeClr val="bg2"/>
                </a:solidFill>
                <a:latin typeface="+mj-lt"/>
              </a:rPr>
              <a:t/>
            </a:r>
            <a:br>
              <a:rPr lang="en-GB" sz="1700" dirty="0">
                <a:solidFill>
                  <a:schemeClr val="bg2"/>
                </a:solidFill>
                <a:latin typeface="+mj-lt"/>
              </a:rPr>
            </a:br>
            <a:r>
              <a:rPr lang="en-GB" sz="1600" dirty="0">
                <a:solidFill>
                  <a:schemeClr val="bg2"/>
                </a:solidFill>
                <a:latin typeface="+mj-lt"/>
              </a:rPr>
              <a:t>in the Times Higher Education Young</a:t>
            </a:r>
            <a:br>
              <a:rPr lang="en-GB" sz="1600" dirty="0">
                <a:solidFill>
                  <a:schemeClr val="bg2"/>
                </a:solidFill>
                <a:latin typeface="+mj-lt"/>
              </a:rPr>
            </a:br>
            <a:r>
              <a:rPr lang="en-GB" sz="1600" dirty="0">
                <a:solidFill>
                  <a:schemeClr val="bg2"/>
                </a:solidFill>
                <a:latin typeface="+mj-lt"/>
              </a:rPr>
              <a:t>University Rankings 2017</a:t>
            </a:r>
            <a:endParaRPr lang="en-GB" sz="16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6174008" y="816535"/>
            <a:ext cx="2655668" cy="717033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/>
          <a:p>
            <a:pPr algn="ctr"/>
            <a:r>
              <a:rPr lang="en-GB" sz="1600" dirty="0">
                <a:solidFill>
                  <a:schemeClr val="bg2"/>
                </a:solidFill>
                <a:latin typeface="+mj-lt"/>
              </a:rPr>
              <a:t>in The Guardian’s </a:t>
            </a:r>
            <a:br>
              <a:rPr lang="en-GB" sz="1600" dirty="0">
                <a:solidFill>
                  <a:schemeClr val="bg2"/>
                </a:solidFill>
                <a:latin typeface="+mj-lt"/>
              </a:rPr>
            </a:br>
            <a:r>
              <a:rPr lang="en-GB" sz="1600" dirty="0">
                <a:solidFill>
                  <a:schemeClr val="bg2"/>
                </a:solidFill>
                <a:latin typeface="+mj-lt"/>
              </a:rPr>
              <a:t>University guide 2018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974093" y="1034054"/>
            <a:ext cx="2657475" cy="1712913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rmAutofit/>
          </a:bodyPr>
          <a:lstStyle/>
          <a:p>
            <a:pPr algn="ctr"/>
            <a:r>
              <a:rPr lang="en-GB" dirty="0">
                <a:solidFill>
                  <a:schemeClr val="tx2"/>
                </a:solidFill>
                <a:latin typeface="+mj-lt"/>
              </a:rPr>
              <a:t>in the UK for </a:t>
            </a:r>
            <a:r>
              <a:rPr lang="en-GB" dirty="0">
                <a:solidFill>
                  <a:schemeClr val="tx2"/>
                </a:solidFill>
                <a:latin typeface="Calibri bold" panose="020F0702030404030204" pitchFamily="34" charset="0"/>
              </a:rPr>
              <a:t>BOOSTING GRADUATE SALARIES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2749513" y="4321325"/>
            <a:ext cx="1097280" cy="1082040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/>
          <a:p>
            <a:pPr algn="l"/>
            <a:r>
              <a:rPr lang="en-GB" sz="7200" b="1" spc="70" dirty="0">
                <a:solidFill>
                  <a:schemeClr val="accent1"/>
                </a:solidFill>
                <a:latin typeface="Vrinda" panose="020B0502040204020203" pitchFamily="34" charset="0"/>
                <a:ea typeface="Aero Bold" panose="02000000000000000000" pitchFamily="50" charset="2"/>
                <a:cs typeface="Vrinda" panose="020B0502040204020203" pitchFamily="34" charset="0"/>
              </a:rPr>
              <a:t>£</a:t>
            </a:r>
          </a:p>
        </p:txBody>
      </p:sp>
      <p:sp>
        <p:nvSpPr>
          <p:cNvPr id="22" name="TextBox 21"/>
          <p:cNvSpPr txBox="1"/>
          <p:nvPr userDrawn="1"/>
        </p:nvSpPr>
        <p:spPr>
          <a:xfrm>
            <a:off x="7182771" y="899412"/>
            <a:ext cx="1499357" cy="1455789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rmAutofit/>
          </a:bodyPr>
          <a:lstStyle/>
          <a:p>
            <a:pPr algn="l"/>
            <a:r>
              <a:rPr lang="en-GB" sz="4000" spc="70" dirty="0">
                <a:solidFill>
                  <a:schemeClr val="bg2"/>
                </a:solidFill>
                <a:latin typeface="Calibri bold" panose="020F0702030404030204" pitchFamily="34" charset="0"/>
                <a:ea typeface="Aero Bold" panose="02000000000000000000" pitchFamily="50" charset="2"/>
                <a:cs typeface="Calibri bold" panose="020F0702030404030204" pitchFamily="34" charset="0"/>
                <a:sym typeface="Wingdings"/>
              </a:rPr>
              <a:t>5</a:t>
            </a:r>
            <a:endParaRPr lang="en-GB" sz="4000" spc="70" dirty="0">
              <a:solidFill>
                <a:schemeClr val="bg2"/>
              </a:solidFill>
              <a:latin typeface="Calibri bold" panose="020F0702030404030204" pitchFamily="34" charset="0"/>
              <a:ea typeface="Aero Bold" panose="02000000000000000000" pitchFamily="50" charset="2"/>
              <a:cs typeface="Calibri bold" panose="020F0702030404030204" pitchFamily="34" charset="0"/>
            </a:endParaRPr>
          </a:p>
        </p:txBody>
      </p:sp>
      <p:sp>
        <p:nvSpPr>
          <p:cNvPr id="23" name="Rectangle 22"/>
          <p:cNvSpPr/>
          <p:nvPr userDrawn="1"/>
        </p:nvSpPr>
        <p:spPr>
          <a:xfrm>
            <a:off x="6174008" y="443579"/>
            <a:ext cx="26556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spc="70" dirty="0">
                <a:solidFill>
                  <a:schemeClr val="bg2"/>
                </a:solidFill>
                <a:latin typeface="Calibri bold" panose="020F0702030404030204" pitchFamily="34" charset="0"/>
                <a:ea typeface="Aero Bold" panose="02000000000000000000" pitchFamily="50" charset="2"/>
                <a:cs typeface="Calibri bold" panose="020F0702030404030204" pitchFamily="34" charset="0"/>
              </a:rPr>
              <a:t>TOP 40</a:t>
            </a:r>
          </a:p>
        </p:txBody>
      </p:sp>
      <p:sp>
        <p:nvSpPr>
          <p:cNvPr id="24" name="Rectangle 23"/>
          <p:cNvSpPr/>
          <p:nvPr userDrawn="1"/>
        </p:nvSpPr>
        <p:spPr>
          <a:xfrm>
            <a:off x="531320" y="4324688"/>
            <a:ext cx="200022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spc="70" dirty="0">
                <a:solidFill>
                  <a:schemeClr val="bg2"/>
                </a:solidFill>
                <a:latin typeface="Calibri bold" panose="020F0702030404030204" pitchFamily="34" charset="0"/>
                <a:ea typeface="Aero Bold" panose="02000000000000000000" pitchFamily="50" charset="2"/>
                <a:cs typeface="Calibri bold" panose="020F0702030404030204" pitchFamily="34" charset="0"/>
              </a:rPr>
              <a:t>TOP 100</a:t>
            </a:r>
          </a:p>
        </p:txBody>
      </p:sp>
      <p:sp>
        <p:nvSpPr>
          <p:cNvPr id="25" name="TextBox 24"/>
          <p:cNvSpPr txBox="1"/>
          <p:nvPr userDrawn="1"/>
        </p:nvSpPr>
        <p:spPr>
          <a:xfrm>
            <a:off x="7367090" y="1338869"/>
            <a:ext cx="1046763" cy="1073254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rmAutofit/>
          </a:bodyPr>
          <a:lstStyle/>
          <a:p>
            <a:pPr algn="l"/>
            <a:r>
              <a:rPr lang="en-GB" sz="4800" spc="70" dirty="0">
                <a:solidFill>
                  <a:schemeClr val="accent1"/>
                </a:solidFill>
                <a:latin typeface="Berlin Sans FB Demi" panose="020E0802020502020306" pitchFamily="34" charset="0"/>
                <a:ea typeface="Aero Bold" panose="02000000000000000000" pitchFamily="50" charset="2"/>
                <a:cs typeface="Calibri bold" panose="020F0702030404030204" pitchFamily="34" charset="0"/>
                <a:sym typeface="Wingdings"/>
              </a:rPr>
              <a:t></a:t>
            </a:r>
            <a:endParaRPr lang="en-GB" sz="4800" spc="70" dirty="0">
              <a:solidFill>
                <a:schemeClr val="accent1"/>
              </a:solidFill>
              <a:latin typeface="Berlin Sans FB Demi" panose="020E0802020502020306" pitchFamily="34" charset="0"/>
              <a:ea typeface="Aero Bold" panose="02000000000000000000" pitchFamily="50" charset="2"/>
              <a:cs typeface="Calibri bold" panose="020F0702030404030204" pitchFamily="34" charset="0"/>
            </a:endParaRPr>
          </a:p>
        </p:txBody>
      </p:sp>
      <p:sp>
        <p:nvSpPr>
          <p:cNvPr id="26" name="TextBox 25"/>
          <p:cNvSpPr txBox="1"/>
          <p:nvPr userDrawn="1"/>
        </p:nvSpPr>
        <p:spPr>
          <a:xfrm>
            <a:off x="3001290" y="4272575"/>
            <a:ext cx="2017041" cy="745417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/>
          <a:p>
            <a:pPr algn="ctr"/>
            <a:r>
              <a:rPr lang="en-GB" sz="4000" dirty="0">
                <a:solidFill>
                  <a:schemeClr val="bg1"/>
                </a:solidFill>
                <a:latin typeface="Calibri bold" panose="020F0702030404030204" pitchFamily="34" charset="0"/>
              </a:rPr>
              <a:t>MOST</a:t>
            </a:r>
            <a:r>
              <a:rPr lang="en-GB" sz="1600" dirty="0">
                <a:solidFill>
                  <a:schemeClr val="bg1"/>
                </a:solidFill>
                <a:latin typeface="Calibri bold" panose="020F0702030404030204" pitchFamily="34" charset="0"/>
              </a:rPr>
              <a:t> </a:t>
            </a:r>
            <a:endParaRPr lang="en-GB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2928377" y="4756148"/>
            <a:ext cx="2191666" cy="393643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Calibri bold" panose="020F0702030404030204" pitchFamily="34" charset="0"/>
              </a:rPr>
              <a:t>AFFORDABLE</a:t>
            </a:r>
            <a:r>
              <a:rPr lang="en-GB" sz="1700" dirty="0">
                <a:solidFill>
                  <a:schemeClr val="bg1"/>
                </a:solidFill>
                <a:latin typeface="Calibri bold" panose="020F0702030404030204" pitchFamily="34" charset="0"/>
              </a:rPr>
              <a:t> </a:t>
            </a:r>
            <a:endParaRPr lang="en-GB" sz="17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" name="TextBox 27"/>
          <p:cNvSpPr txBox="1"/>
          <p:nvPr userDrawn="1"/>
        </p:nvSpPr>
        <p:spPr>
          <a:xfrm>
            <a:off x="5355568" y="4984039"/>
            <a:ext cx="2929007" cy="619125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/>
          <a:p>
            <a:pPr algn="ctr"/>
            <a:r>
              <a:rPr lang="en-GB" sz="4300" spc="70" dirty="0">
                <a:solidFill>
                  <a:schemeClr val="bg1"/>
                </a:solidFill>
                <a:latin typeface="Calibri bold" panose="020F0702030404030204" pitchFamily="34" charset="0"/>
                <a:ea typeface="Aero Bold" panose="02000000000000000000" pitchFamily="50" charset="2"/>
                <a:cs typeface="Calibri bold" panose="020F0702030404030204" pitchFamily="34" charset="0"/>
              </a:rPr>
              <a:t>88% </a:t>
            </a:r>
            <a:endParaRPr lang="en-GB" sz="43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 userDrawn="1"/>
        </p:nvSpPr>
        <p:spPr>
          <a:xfrm>
            <a:off x="4849322" y="3645637"/>
            <a:ext cx="2554123" cy="671512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rmAutofit fontScale="92500" lnSpcReduction="10000"/>
          </a:bodyPr>
          <a:lstStyle/>
          <a:p>
            <a:pPr algn="ctr"/>
            <a:r>
              <a:rPr lang="en-GB" sz="4300" spc="70" dirty="0">
                <a:solidFill>
                  <a:schemeClr val="bg1"/>
                </a:solidFill>
                <a:latin typeface="Calibri bold" panose="020F0702030404030204" pitchFamily="34" charset="0"/>
                <a:ea typeface="Aero Bold" panose="02000000000000000000" pitchFamily="50" charset="2"/>
                <a:cs typeface="Calibri bold" panose="020F0702030404030204" pitchFamily="34" charset="0"/>
              </a:rPr>
              <a:t>96.5% </a:t>
            </a:r>
            <a:endParaRPr lang="en-GB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0" name="TextBox 29"/>
          <p:cNvSpPr txBox="1"/>
          <p:nvPr userDrawn="1"/>
        </p:nvSpPr>
        <p:spPr>
          <a:xfrm>
            <a:off x="6135908" y="2342544"/>
            <a:ext cx="2831083" cy="954766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Autofit/>
          </a:bodyPr>
          <a:lstStyle/>
          <a:p>
            <a:pPr algn="ctr"/>
            <a:r>
              <a:rPr lang="en-GB" sz="1700" dirty="0">
                <a:solidFill>
                  <a:schemeClr val="bg2"/>
                </a:solidFill>
                <a:latin typeface="+mj-lt"/>
              </a:rPr>
              <a:t>Rating for </a:t>
            </a:r>
            <a:br>
              <a:rPr lang="en-GB" sz="1700" dirty="0">
                <a:solidFill>
                  <a:schemeClr val="bg2"/>
                </a:solidFill>
                <a:latin typeface="+mj-lt"/>
              </a:rPr>
            </a:br>
            <a:r>
              <a:rPr lang="en-GB" sz="1700" dirty="0">
                <a:solidFill>
                  <a:schemeClr val="bg2"/>
                </a:solidFill>
                <a:latin typeface="Calibri bold" panose="020F0702030404030204" pitchFamily="34" charset="0"/>
              </a:rPr>
              <a:t>TEACHING,  EMPLOYABILITY </a:t>
            </a:r>
            <a:br>
              <a:rPr lang="en-GB" sz="1700" dirty="0">
                <a:solidFill>
                  <a:schemeClr val="bg2"/>
                </a:solidFill>
                <a:latin typeface="Calibri bold" panose="020F0702030404030204" pitchFamily="34" charset="0"/>
              </a:rPr>
            </a:br>
            <a:r>
              <a:rPr lang="en-GB" sz="1700" dirty="0">
                <a:solidFill>
                  <a:schemeClr val="bg2"/>
                </a:solidFill>
                <a:latin typeface="+mj-lt"/>
              </a:rPr>
              <a:t>and </a:t>
            </a:r>
            <a:r>
              <a:rPr lang="en-GB" sz="1700" dirty="0">
                <a:solidFill>
                  <a:schemeClr val="bg2"/>
                </a:solidFill>
                <a:latin typeface="Calibri bold" panose="020F0702030404030204" pitchFamily="34" charset="0"/>
              </a:rPr>
              <a:t>FACILITIES</a:t>
            </a:r>
          </a:p>
          <a:p>
            <a:pPr algn="ctr"/>
            <a:r>
              <a:rPr lang="en-GB" sz="1600" dirty="0">
                <a:solidFill>
                  <a:schemeClr val="bg2"/>
                </a:solidFill>
                <a:latin typeface="+mj-lt"/>
              </a:rPr>
              <a:t>(QS World University Ranking)</a:t>
            </a:r>
          </a:p>
        </p:txBody>
      </p:sp>
      <p:sp>
        <p:nvSpPr>
          <p:cNvPr id="31" name="TextBox 30"/>
          <p:cNvSpPr txBox="1"/>
          <p:nvPr userDrawn="1"/>
        </p:nvSpPr>
        <p:spPr>
          <a:xfrm>
            <a:off x="1582605" y="546434"/>
            <a:ext cx="2657475" cy="1712913"/>
          </a:xfrm>
          <a:prstGeom prst="rect">
            <a:avLst/>
          </a:prstGeom>
        </p:spPr>
        <p:txBody>
          <a:bodyPr vert="horz" wrap="square" lIns="91440" tIns="45720" rIns="91440" bIns="45720" rtlCol="0" anchor="b">
            <a:normAutofit/>
          </a:bodyPr>
          <a:lstStyle/>
          <a:p>
            <a:pPr algn="ctr"/>
            <a:r>
              <a:rPr lang="en-GB" sz="4400" spc="70" dirty="0">
                <a:solidFill>
                  <a:schemeClr val="tx2"/>
                </a:solidFill>
                <a:latin typeface="Calibri bold" panose="020F0702030404030204" pitchFamily="34" charset="0"/>
                <a:ea typeface="Aero Bold" panose="02000000000000000000" pitchFamily="50" charset="2"/>
                <a:cs typeface="Calibri bold" panose="020F0702030404030204" pitchFamily="34" charset="0"/>
              </a:rPr>
              <a:t>NO.1</a:t>
            </a:r>
            <a:endParaRPr lang="en-GB" dirty="0">
              <a:solidFill>
                <a:schemeClr val="tx2"/>
              </a:solidFill>
              <a:latin typeface="Calibri bold" panose="020F07020304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21" y="583586"/>
            <a:ext cx="581213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4400" kern="1200" spc="70" baseline="0" dirty="0">
                <a:solidFill>
                  <a:schemeClr val="tx2"/>
                </a:solidFill>
                <a:latin typeface="Calibri bold" panose="020F0702030404030204" pitchFamily="34" charset="0"/>
                <a:ea typeface="Aero Bold" panose="02000000000000000000" pitchFamily="50" charset="2"/>
                <a:cs typeface="Calibri bold" panose="020F0702030404030204" pitchFamily="34" charset="0"/>
              </a:defRPr>
            </a:lvl1pPr>
          </a:lstStyle>
          <a:p>
            <a:pPr lvl="0"/>
            <a:r>
              <a:rPr lang="en-US" dirty="0"/>
              <a:t>CLICK TO ADD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8113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a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>
            <a:extLst>
              <a:ext uri="{FF2B5EF4-FFF2-40B4-BE49-F238E27FC236}">
                <a16:creationId xmlns:a16="http://schemas.microsoft.com/office/drawing/2014/main" xmlns="" id="{4F078DCB-93EE-4BE7-A995-4A147D857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2904" y="560367"/>
            <a:ext cx="8358309" cy="1136672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3600"/>
              </a:lnSpc>
              <a:defRPr sz="4400" spc="70" baseline="0">
                <a:solidFill>
                  <a:schemeClr val="tx2"/>
                </a:solidFill>
                <a:latin typeface="Calibri bold" panose="020F0702030404030204" pitchFamily="34" charset="0"/>
                <a:cs typeface="Calibri bold" panose="020F0702030404030204" pitchFamily="34" charset="0"/>
              </a:defRPr>
            </a:lvl1pPr>
          </a:lstStyle>
          <a:p>
            <a:r>
              <a:rPr lang="nl-NL" dirty="0"/>
              <a:t>CLICK TO ADD TITLE</a:t>
            </a:r>
            <a:endParaRPr lang="en-GB" dirty="0"/>
          </a:p>
        </p:txBody>
      </p:sp>
      <p:pic>
        <p:nvPicPr>
          <p:cNvPr id="5" name="Afbeelding 13">
            <a:extLst>
              <a:ext uri="{FF2B5EF4-FFF2-40B4-BE49-F238E27FC236}">
                <a16:creationId xmlns:a16="http://schemas.microsoft.com/office/drawing/2014/main" xmlns="" id="{A6DEE0E1-E6DD-48F9-961A-927DFCE674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6225042"/>
            <a:ext cx="1298114" cy="46197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hthoek 17">
            <a:extLst>
              <a:ext uri="{FF2B5EF4-FFF2-40B4-BE49-F238E27FC236}">
                <a16:creationId xmlns:a16="http://schemas.microsoft.com/office/drawing/2014/main" xmlns="" id="{552F9B91-4010-4562-9359-EED6891B29B8}"/>
              </a:ext>
            </a:extLst>
          </p:cNvPr>
          <p:cNvSpPr/>
          <p:nvPr userDrawn="1"/>
        </p:nvSpPr>
        <p:spPr>
          <a:xfrm>
            <a:off x="8810624" y="3415144"/>
            <a:ext cx="333376" cy="3442856"/>
          </a:xfrm>
          <a:prstGeom prst="rect">
            <a:avLst/>
          </a:prstGeom>
          <a:solidFill>
            <a:srgbClr val="3C023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hthoek 15">
            <a:extLst>
              <a:ext uri="{FF2B5EF4-FFF2-40B4-BE49-F238E27FC236}">
                <a16:creationId xmlns:a16="http://schemas.microsoft.com/office/drawing/2014/main" xmlns="" id="{1D820570-21E1-43AC-BE0D-02ADF7C4CF21}"/>
              </a:ext>
            </a:extLst>
          </p:cNvPr>
          <p:cNvSpPr/>
          <p:nvPr userDrawn="1"/>
        </p:nvSpPr>
        <p:spPr>
          <a:xfrm>
            <a:off x="8810624" y="0"/>
            <a:ext cx="336879" cy="342597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68711" y="1708353"/>
            <a:ext cx="8373651" cy="442574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85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b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>
            <a:extLst>
              <a:ext uri="{FF2B5EF4-FFF2-40B4-BE49-F238E27FC236}">
                <a16:creationId xmlns:a16="http://schemas.microsoft.com/office/drawing/2014/main" xmlns="" id="{4F078DCB-93EE-4BE7-A995-4A147D857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2904" y="560367"/>
            <a:ext cx="8447721" cy="1136672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ts val="3600"/>
              </a:lnSpc>
              <a:defRPr sz="4400" spc="70" baseline="0">
                <a:solidFill>
                  <a:schemeClr val="tx2"/>
                </a:solidFill>
                <a:latin typeface="Calibri bold" panose="020F0702030404030204" pitchFamily="34" charset="0"/>
                <a:cs typeface="Calibri bold" panose="020F0702030404030204" pitchFamily="34" charset="0"/>
              </a:defRPr>
            </a:lvl1pPr>
          </a:lstStyle>
          <a:p>
            <a:r>
              <a:rPr lang="nl-NL" dirty="0"/>
              <a:t>CLICK TO ADD TITLE</a:t>
            </a:r>
            <a:endParaRPr lang="en-GB" dirty="0"/>
          </a:p>
        </p:txBody>
      </p:sp>
      <p:pic>
        <p:nvPicPr>
          <p:cNvPr id="5" name="Afbeelding 13">
            <a:extLst>
              <a:ext uri="{FF2B5EF4-FFF2-40B4-BE49-F238E27FC236}">
                <a16:creationId xmlns:a16="http://schemas.microsoft.com/office/drawing/2014/main" xmlns="" id="{A6DEE0E1-E6DD-48F9-961A-927DFCE674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6225042"/>
            <a:ext cx="1298114" cy="46197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hthoek 17">
            <a:extLst>
              <a:ext uri="{FF2B5EF4-FFF2-40B4-BE49-F238E27FC236}">
                <a16:creationId xmlns:a16="http://schemas.microsoft.com/office/drawing/2014/main" xmlns="" id="{552F9B91-4010-4562-9359-EED6891B29B8}"/>
              </a:ext>
            </a:extLst>
          </p:cNvPr>
          <p:cNvSpPr/>
          <p:nvPr userDrawn="1"/>
        </p:nvSpPr>
        <p:spPr>
          <a:xfrm>
            <a:off x="8810624" y="3415144"/>
            <a:ext cx="333376" cy="3442856"/>
          </a:xfrm>
          <a:prstGeom prst="rect">
            <a:avLst/>
          </a:prstGeom>
          <a:solidFill>
            <a:srgbClr val="3C023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hthoek 15">
            <a:extLst>
              <a:ext uri="{FF2B5EF4-FFF2-40B4-BE49-F238E27FC236}">
                <a16:creationId xmlns:a16="http://schemas.microsoft.com/office/drawing/2014/main" xmlns="" id="{1D820570-21E1-43AC-BE0D-02ADF7C4CF21}"/>
              </a:ext>
            </a:extLst>
          </p:cNvPr>
          <p:cNvSpPr/>
          <p:nvPr userDrawn="1"/>
        </p:nvSpPr>
        <p:spPr>
          <a:xfrm>
            <a:off x="8810624" y="0"/>
            <a:ext cx="336879" cy="342597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368712" y="1708353"/>
            <a:ext cx="4038600" cy="442574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766184" y="1708353"/>
            <a:ext cx="4038600" cy="442574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957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376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67" r:id="rId4"/>
    <p:sldLayoutId id="2147483836" r:id="rId5"/>
    <p:sldLayoutId id="2147483871" r:id="rId6"/>
    <p:sldLayoutId id="2147483866" r:id="rId7"/>
    <p:sldLayoutId id="2147483864" r:id="rId8"/>
    <p:sldLayoutId id="2147483875" r:id="rId9"/>
    <p:sldLayoutId id="2147483873" r:id="rId10"/>
    <p:sldLayoutId id="2147483874" r:id="rId11"/>
    <p:sldLayoutId id="2147483872" r:id="rId12"/>
    <p:sldLayoutId id="2147483876" r:id="rId13"/>
    <p:sldLayoutId id="2147483823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ero Bold" panose="02000000000000000000" pitchFamily="50" charset="2"/>
          <a:ea typeface="Aero Bold" panose="02000000000000000000" pitchFamily="50" charset="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3">
              <a:lumMod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3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accent3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accent3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accent3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dgs/translation/programmes/emt/key_documents/emt_competences_translators_en.pdf" TargetMode="Externa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port.ac.uk/translation" TargetMode="Externa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98795" y="2673668"/>
            <a:ext cx="4181342" cy="1145298"/>
          </a:xfrm>
        </p:spPr>
        <p:txBody>
          <a:bodyPr/>
          <a:lstStyle/>
          <a:p>
            <a:r>
              <a:rPr lang="en-GB" sz="2800" dirty="0"/>
              <a:t>TRANSLATOR SKILLS &amp;</a:t>
            </a:r>
            <a:br>
              <a:rPr lang="en-GB" sz="2800" dirty="0"/>
            </a:br>
            <a:r>
              <a:rPr lang="en-GB" sz="2800" dirty="0"/>
              <a:t>EMPLOYABILITY</a:t>
            </a:r>
            <a:br>
              <a:rPr lang="en-GB" sz="2800" dirty="0"/>
            </a:br>
            <a:r>
              <a:rPr lang="en-GB" sz="1400" i="1" dirty="0"/>
              <a:t>Round-table, Translating Europe National Workshop, 14 October 2017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Begoña Rodríguez de Céspedes</a:t>
            </a:r>
          </a:p>
          <a:p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MA Translation Studies Course Leader</a:t>
            </a:r>
          </a:p>
          <a:p>
            <a:endParaRPr lang="en-GB" dirty="0"/>
          </a:p>
        </p:txBody>
      </p:sp>
      <p:pic>
        <p:nvPicPr>
          <p:cNvPr id="9" name="Picture 2" descr="C:\Users\wokersl\Documents\Downloads\Chrome Downloads\57975 (1).jpg">
            <a:extLst>
              <a:ext uri="{FF2B5EF4-FFF2-40B4-BE49-F238E27FC236}">
                <a16:creationId xmlns:a16="http://schemas.microsoft.com/office/drawing/2014/main" xmlns="" id="{4CF1ED22-8FFA-4D17-9A3D-0E5A8480A5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" r="-255" b="808"/>
          <a:stretch/>
        </p:blipFill>
        <p:spPr bwMode="auto">
          <a:xfrm>
            <a:off x="4886325" y="462636"/>
            <a:ext cx="3913538" cy="5567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8128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employability?</a:t>
            </a: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xmlns="" id="{EB285A9F-9B8A-431B-A13F-4B2B24D90E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294" y="1356454"/>
            <a:ext cx="5416057" cy="4350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0935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Skills or competences?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711" y="1256081"/>
            <a:ext cx="8373651" cy="442574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Ongoing </a:t>
            </a:r>
            <a:r>
              <a:rPr lang="en-GB" dirty="0"/>
              <a:t>debate in Academia</a:t>
            </a:r>
          </a:p>
          <a:p>
            <a:pPr marL="0" indent="0">
              <a:buNone/>
            </a:pPr>
            <a:r>
              <a:rPr lang="en-GB" dirty="0"/>
              <a:t>European Master’s in Translation Competences: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AutoShape 2" descr="Image result for wheel of competencies EMT">
            <a:extLst>
              <a:ext uri="{FF2B5EF4-FFF2-40B4-BE49-F238E27FC236}">
                <a16:creationId xmlns:a16="http://schemas.microsoft.com/office/drawing/2014/main" xmlns="" id="{F7249166-DBF4-47FB-9DFC-6BB719C4C95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4" descr="Image result for wheel of competencies EMT">
            <a:extLst>
              <a:ext uri="{FF2B5EF4-FFF2-40B4-BE49-F238E27FC236}">
                <a16:creationId xmlns:a16="http://schemas.microsoft.com/office/drawing/2014/main" xmlns="" id="{5F2CAF80-C18B-42FE-B970-FD697D98E66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B1B5D995-1A99-4E70-8C49-27E68998A7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3970" y="2093765"/>
            <a:ext cx="4539379" cy="4455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778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C977F8-DEE3-41CC-BA94-30DA0262B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Life-long learning</a:t>
            </a:r>
          </a:p>
        </p:txBody>
      </p:sp>
      <p:pic>
        <p:nvPicPr>
          <p:cNvPr id="4" name="Picture 6" descr="Image result for images of  thinking">
            <a:extLst>
              <a:ext uri="{FF2B5EF4-FFF2-40B4-BE49-F238E27FC236}">
                <a16:creationId xmlns:a16="http://schemas.microsoft.com/office/drawing/2014/main" xmlns="" id="{C5D802EB-9BDA-489A-BB4E-B55A47AD57F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5899" y="1697039"/>
            <a:ext cx="2240195" cy="2949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4B10852F-6E76-4756-9BBF-0074EF6F5053}"/>
              </a:ext>
            </a:extLst>
          </p:cNvPr>
          <p:cNvSpPr/>
          <p:nvPr/>
        </p:nvSpPr>
        <p:spPr>
          <a:xfrm>
            <a:off x="5504329" y="3244334"/>
            <a:ext cx="192741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altLang="en-US" sz="900" dirty="0">
                <a:latin typeface="Gill Sans Nova Light" pitchFamily="34" charset="0"/>
              </a:rPr>
              <a:t>www.clipartbest.com</a:t>
            </a:r>
          </a:p>
        </p:txBody>
      </p:sp>
    </p:spTree>
    <p:extLst>
      <p:ext uri="{BB962C8B-B14F-4D97-AF65-F5344CB8AC3E}">
        <p14:creationId xmlns:p14="http://schemas.microsoft.com/office/powerpoint/2010/main" val="790031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A3D934-D374-41F0-9E2E-CCEFB7C17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Bibliography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C0E948A-6B1F-4AB7-9AFB-0E817F76C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dirty="0">
                <a:latin typeface="Gill Sans MT" panose="020B0502020104020203" pitchFamily="34" charset="0"/>
              </a:rPr>
              <a:t>Rodríguez de Céspedes et al. (</a:t>
            </a:r>
            <a:r>
              <a:rPr lang="en-GB" altLang="en-US" dirty="0" err="1">
                <a:latin typeface="Gill Sans MT" panose="020B0502020104020203" pitchFamily="34" charset="0"/>
              </a:rPr>
              <a:t>eds</a:t>
            </a:r>
            <a:r>
              <a:rPr lang="en-GB" altLang="en-US" dirty="0">
                <a:latin typeface="Gill Sans MT" panose="020B0502020104020203" pitchFamily="34" charset="0"/>
              </a:rPr>
              <a:t>) (2017) Special issue of the Interpreter and the Translator Trainer “Employability and the Translation and Interpreting Curriculum”, 11(2, 3)</a:t>
            </a:r>
          </a:p>
          <a:p>
            <a:pPr marL="0" indent="0">
              <a:buNone/>
            </a:pPr>
            <a:r>
              <a:rPr lang="en-GB" altLang="en-US" dirty="0">
                <a:latin typeface="Gill Sans MT" panose="020B0502020104020203" pitchFamily="34" charset="0"/>
              </a:rPr>
              <a:t>Cole, D. and </a:t>
            </a:r>
            <a:r>
              <a:rPr lang="en-GB" altLang="en-US" dirty="0" err="1">
                <a:latin typeface="Gill Sans MT" panose="020B0502020104020203" pitchFamily="34" charset="0"/>
              </a:rPr>
              <a:t>Tibby</a:t>
            </a:r>
            <a:r>
              <a:rPr lang="en-GB" altLang="en-US" dirty="0">
                <a:latin typeface="Gill Sans MT" panose="020B0502020104020203" pitchFamily="34" charset="0"/>
              </a:rPr>
              <a:t> M (2013) Defining and Developing your Approach to Employability: A Framework for Higher Education Institutions. The Higher Education Academy.</a:t>
            </a:r>
          </a:p>
          <a:p>
            <a:pPr marL="0" indent="0">
              <a:buNone/>
            </a:pPr>
            <a:r>
              <a:rPr lang="en-GB" altLang="en-US" dirty="0">
                <a:latin typeface="Gill Sans MT" panose="020B0502020104020203" pitchFamily="34" charset="0"/>
              </a:rPr>
              <a:t>EMT (2009) </a:t>
            </a:r>
            <a:r>
              <a:rPr lang="en-GB" dirty="0"/>
              <a:t>EMT Competences for Professional Translators, Experts in Multilingual and Multimedia communication. Retrieved from: </a:t>
            </a:r>
            <a:r>
              <a:rPr lang="en-GB" u="sng" dirty="0">
                <a:hlinkClick r:id="rId2"/>
              </a:rPr>
              <a:t>http://ec.europa.eu/dgs/translation/programmes/emt/key_documents/emt_competences_translators_en.pdf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altLang="en-US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endParaRPr lang="en-GB" altLang="en-US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endParaRPr lang="en-GB" altLang="en-US" dirty="0">
              <a:latin typeface="Gill Sans MT" panose="020B0502020104020203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245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dirty="0">
                <a:hlinkClick r:id="rId2"/>
              </a:rPr>
              <a:t>Begona.rodriguez@port.ac.uk</a:t>
            </a:r>
            <a:br>
              <a:rPr lang="en-GB" sz="2400" dirty="0">
                <a:hlinkClick r:id="rId2"/>
              </a:rPr>
            </a:br>
            <a:r>
              <a:rPr lang="en-GB" sz="2400" dirty="0">
                <a:hlinkClick r:id="rId2"/>
              </a:rPr>
              <a:t>www.port.ac.uk/translation</a:t>
            </a:r>
            <a:r>
              <a:rPr lang="en-GB" sz="2400" dirty="0"/>
              <a:t> </a:t>
            </a:r>
            <a:br>
              <a:rPr lang="en-GB" sz="2400" dirty="0"/>
            </a:br>
            <a:endParaRPr lang="en-GB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16962" y="3298608"/>
            <a:ext cx="5275428" cy="3514564"/>
          </a:xfrm>
        </p:spPr>
        <p:txBody>
          <a:bodyPr/>
          <a:lstStyle/>
          <a:p>
            <a:pPr marL="0" lvl="1" indent="0">
              <a:spcBef>
                <a:spcPts val="1000"/>
              </a:spcBef>
              <a:buNone/>
            </a:pPr>
            <a:endParaRPr lang="en-GB" dirty="0"/>
          </a:p>
        </p:txBody>
      </p:sp>
      <p:pic>
        <p:nvPicPr>
          <p:cNvPr id="5" name="Picture 5" descr="https://lh6.googleusercontent.com/mV3Zz5YN6fL45iQglSGEjmyRzCrAW5rjwe1pP1nJGNKRlpotIkx_LTyuYD16qBgWATkVfcJIUQnWNOzRttSrJZU0ywDLIiOnDZ9ogy7ha5RI9wQYbeTRlDyzoEH33MMzBFUOn0oO">
            <a:extLst>
              <a:ext uri="{FF2B5EF4-FFF2-40B4-BE49-F238E27FC236}">
                <a16:creationId xmlns:a16="http://schemas.microsoft.com/office/drawing/2014/main" xmlns="" id="{3E42B4EC-4E73-4631-9779-67CBDEE82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962" y="2492184"/>
            <a:ext cx="1274763" cy="591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https://lh6.googleusercontent.com/PVdDfoMlhSpGg1e9mO8gDM0l1sVZDkuVud0-PCFnLW1dKR3F4gwX_514IcvIj_YV_qwVeoPf_5upttUloSGbbXLW8tAg3jnqNKfWmOF8NKg-e-WzMGUq0v9Ub4YdN6DMzY8u_NSx">
            <a:extLst>
              <a:ext uri="{FF2B5EF4-FFF2-40B4-BE49-F238E27FC236}">
                <a16:creationId xmlns:a16="http://schemas.microsoft.com/office/drawing/2014/main" xmlns="" id="{D2BE6E05-1D99-43DC-BB0A-D2F74D4043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2232211"/>
            <a:ext cx="1012825" cy="81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3" descr="https://lh5.googleusercontent.com/qjv0xYOx1XmkXqTckkWXRWuogTt1oqAmGOBNPdmHivT_JS7oTOmSOU71OcEtNMW2WLCbyYw8Y1n43908YVhw0rrad28s5qN7FJjbdqi8SrHRhtm58wDOtvojzDmBsTu6SEoaz0im">
            <a:extLst>
              <a:ext uri="{FF2B5EF4-FFF2-40B4-BE49-F238E27FC236}">
                <a16:creationId xmlns:a16="http://schemas.microsoft.com/office/drawing/2014/main" xmlns="" id="{FACB13B2-F7CF-45C3-AF90-C5520031D1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500" y="2292441"/>
            <a:ext cx="221932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descr="Part of the Elia Exchange network">
            <a:extLst>
              <a:ext uri="{FF2B5EF4-FFF2-40B4-BE49-F238E27FC236}">
                <a16:creationId xmlns:a16="http://schemas.microsoft.com/office/drawing/2014/main" xmlns="" id="{00B10383-14A8-4009-ABA0-E41027FED7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90" y="4066755"/>
            <a:ext cx="1675344" cy="103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2742763"/>
      </p:ext>
    </p:extLst>
  </p:cSld>
  <p:clrMapOvr>
    <a:masterClrMapping/>
  </p:clrMapOvr>
</p:sld>
</file>

<file path=ppt/theme/theme1.xml><?xml version="1.0" encoding="utf-8"?>
<a:theme xmlns:a="http://schemas.openxmlformats.org/drawingml/2006/main" name="UoP master">
  <a:themeElements>
    <a:clrScheme name="UoP Masterbrand">
      <a:dk1>
        <a:srgbClr val="000000"/>
      </a:dk1>
      <a:lt1>
        <a:sysClr val="window" lastClr="FFFFFF"/>
      </a:lt1>
      <a:dk2>
        <a:srgbClr val="621360"/>
      </a:dk2>
      <a:lt2>
        <a:srgbClr val="FFFFFF"/>
      </a:lt2>
      <a:accent1>
        <a:srgbClr val="00A0FF"/>
      </a:accent1>
      <a:accent2>
        <a:srgbClr val="621360"/>
      </a:accent2>
      <a:accent3>
        <a:srgbClr val="D1D1D1"/>
      </a:accent3>
      <a:accent4>
        <a:srgbClr val="621360"/>
      </a:accent4>
      <a:accent5>
        <a:srgbClr val="ABAAAA"/>
      </a:accent5>
      <a:accent6>
        <a:srgbClr val="3C023C"/>
      </a:accent6>
      <a:hlink>
        <a:srgbClr val="00A0FF"/>
      </a:hlink>
      <a:folHlink>
        <a:srgbClr val="0078B4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b">
        <a:normAutofit fontScale="92500"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02 UoP Masterbrand-Calibri.potx" id="{24300EB1-9451-401C-9C5B-B264C73C93EF}" vid="{C62A1C1D-D111-48E7-BD77-8756F83F8EBE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4851</TotalTime>
  <Words>123</Words>
  <Application>Microsoft Office PowerPoint</Application>
  <PresentationFormat>On-screen Show (4:3)</PresentationFormat>
  <Paragraphs>17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UoP master</vt:lpstr>
      <vt:lpstr>TRANSLATOR SKILLS &amp; EMPLOYABILITY Round-table, Translating Europe National Workshop, 14 October 2017</vt:lpstr>
      <vt:lpstr>What is employability?</vt:lpstr>
      <vt:lpstr>Skills or competences?</vt:lpstr>
      <vt:lpstr>Life-long learning</vt:lpstr>
      <vt:lpstr>Bibliography</vt:lpstr>
      <vt:lpstr>Begona.rodriguez@port.ac.uk www.port.ac.uk/translation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Frederic Lootens</dc:creator>
  <cp:lastModifiedBy>KAYE Paul (DGT)</cp:lastModifiedBy>
  <cp:revision>176</cp:revision>
  <dcterms:created xsi:type="dcterms:W3CDTF">2017-08-25T10:33:37Z</dcterms:created>
  <dcterms:modified xsi:type="dcterms:W3CDTF">2017-10-11T17:58:17Z</dcterms:modified>
</cp:coreProperties>
</file>